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avi" ContentType="video/x-msvideo"/>
  <Default Extension="vml" ContentType="application/vnd.openxmlformats-officedocument.vmlDrawin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0"/>
  </p:notesMasterIdLst>
  <p:handoutMasterIdLst>
    <p:handoutMasterId r:id="rId41"/>
  </p:handoutMasterIdLst>
  <p:sldIdLst>
    <p:sldId id="256" r:id="rId2"/>
    <p:sldId id="260" r:id="rId3"/>
    <p:sldId id="326" r:id="rId4"/>
    <p:sldId id="325" r:id="rId5"/>
    <p:sldId id="294" r:id="rId6"/>
    <p:sldId id="291" r:id="rId7"/>
    <p:sldId id="327" r:id="rId8"/>
    <p:sldId id="293" r:id="rId9"/>
    <p:sldId id="329" r:id="rId10"/>
    <p:sldId id="334" r:id="rId11"/>
    <p:sldId id="335" r:id="rId12"/>
    <p:sldId id="333" r:id="rId13"/>
    <p:sldId id="332" r:id="rId14"/>
    <p:sldId id="336" r:id="rId15"/>
    <p:sldId id="331" r:id="rId16"/>
    <p:sldId id="337" r:id="rId17"/>
    <p:sldId id="330" r:id="rId18"/>
    <p:sldId id="338" r:id="rId19"/>
    <p:sldId id="344" r:id="rId20"/>
    <p:sldId id="339" r:id="rId21"/>
    <p:sldId id="340" r:id="rId22"/>
    <p:sldId id="341" r:id="rId23"/>
    <p:sldId id="342" r:id="rId24"/>
    <p:sldId id="343" r:id="rId25"/>
    <p:sldId id="345" r:id="rId26"/>
    <p:sldId id="346" r:id="rId27"/>
    <p:sldId id="348" r:id="rId28"/>
    <p:sldId id="349" r:id="rId29"/>
    <p:sldId id="351" r:id="rId30"/>
    <p:sldId id="353" r:id="rId31"/>
    <p:sldId id="355" r:id="rId32"/>
    <p:sldId id="356" r:id="rId33"/>
    <p:sldId id="357" r:id="rId34"/>
    <p:sldId id="358" r:id="rId35"/>
    <p:sldId id="359" r:id="rId36"/>
    <p:sldId id="360" r:id="rId37"/>
    <p:sldId id="328" r:id="rId38"/>
    <p:sldId id="315" r:id="rId39"/>
  </p:sldIdLst>
  <p:sldSz cx="9144000" cy="6858000" type="screen4x3"/>
  <p:notesSz cx="7099300" cy="10234613"/>
  <p:defaultTextStyle>
    <a:defPPr>
      <a:defRPr lang="ja-JP"/>
    </a:defPPr>
    <a:lvl1pPr marL="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281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21" autoAdjust="0"/>
    <p:restoredTop sz="94660"/>
  </p:normalViewPr>
  <p:slideViewPr>
    <p:cSldViewPr snapToGrid="0" snapToObjects="1">
      <p:cViewPr varScale="1">
        <p:scale>
          <a:sx n="102" d="100"/>
          <a:sy n="102" d="100"/>
        </p:scale>
        <p:origin x="1182" y="90"/>
      </p:cViewPr>
      <p:guideLst>
        <p:guide orient="horz" pos="2183"/>
        <p:guide pos="2812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handoutMaster" Target="handoutMasters/handoutMaster1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image" Target="../media/image4.wmf"/><Relationship Id="rId1" Type="http://schemas.openxmlformats.org/officeDocument/2006/relationships/image" Target="../media/image3.wmf"/><Relationship Id="rId4" Type="http://schemas.openxmlformats.org/officeDocument/2006/relationships/image" Target="../media/image6.wmf"/></Relationships>
</file>

<file path=ppt/drawings/_rels/vmlDrawing10.vml.rels><?xml version="1.0" encoding="UTF-8" standalone="yes"?>
<Relationships xmlns="http://schemas.openxmlformats.org/package/2006/relationships"><Relationship Id="rId8" Type="http://schemas.openxmlformats.org/officeDocument/2006/relationships/image" Target="../media/image56.wmf"/><Relationship Id="rId3" Type="http://schemas.openxmlformats.org/officeDocument/2006/relationships/image" Target="../media/image51.wmf"/><Relationship Id="rId7" Type="http://schemas.openxmlformats.org/officeDocument/2006/relationships/image" Target="../media/image55.wmf"/><Relationship Id="rId2" Type="http://schemas.openxmlformats.org/officeDocument/2006/relationships/image" Target="../media/image50.wmf"/><Relationship Id="rId1" Type="http://schemas.openxmlformats.org/officeDocument/2006/relationships/image" Target="../media/image49.wmf"/><Relationship Id="rId6" Type="http://schemas.openxmlformats.org/officeDocument/2006/relationships/image" Target="../media/image54.wmf"/><Relationship Id="rId5" Type="http://schemas.openxmlformats.org/officeDocument/2006/relationships/image" Target="../media/image53.wmf"/><Relationship Id="rId4" Type="http://schemas.openxmlformats.org/officeDocument/2006/relationships/image" Target="../media/image52.w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58.wmf"/><Relationship Id="rId2" Type="http://schemas.openxmlformats.org/officeDocument/2006/relationships/image" Target="../media/image57.wmf"/><Relationship Id="rId1" Type="http://schemas.openxmlformats.org/officeDocument/2006/relationships/image" Target="../media/image51.wmf"/><Relationship Id="rId6" Type="http://schemas.openxmlformats.org/officeDocument/2006/relationships/image" Target="../media/image61.wmf"/><Relationship Id="rId5" Type="http://schemas.openxmlformats.org/officeDocument/2006/relationships/image" Target="../media/image60.wmf"/><Relationship Id="rId4" Type="http://schemas.openxmlformats.org/officeDocument/2006/relationships/image" Target="../media/image59.wmf"/></Relationships>
</file>

<file path=ppt/drawings/_rels/vmlDrawing12.vml.rels><?xml version="1.0" encoding="UTF-8" standalone="yes"?>
<Relationships xmlns="http://schemas.openxmlformats.org/package/2006/relationships"><Relationship Id="rId8" Type="http://schemas.openxmlformats.org/officeDocument/2006/relationships/image" Target="../media/image66.wmf"/><Relationship Id="rId13" Type="http://schemas.openxmlformats.org/officeDocument/2006/relationships/image" Target="../media/image70.wmf"/><Relationship Id="rId3" Type="http://schemas.openxmlformats.org/officeDocument/2006/relationships/image" Target="../media/image28.wmf"/><Relationship Id="rId7" Type="http://schemas.openxmlformats.org/officeDocument/2006/relationships/image" Target="../media/image65.wmf"/><Relationship Id="rId12" Type="http://schemas.openxmlformats.org/officeDocument/2006/relationships/image" Target="../media/image58.wmf"/><Relationship Id="rId2" Type="http://schemas.openxmlformats.org/officeDocument/2006/relationships/image" Target="../media/image62.wmf"/><Relationship Id="rId1" Type="http://schemas.openxmlformats.org/officeDocument/2006/relationships/image" Target="../media/image51.wmf"/><Relationship Id="rId6" Type="http://schemas.openxmlformats.org/officeDocument/2006/relationships/image" Target="../media/image25.wmf"/><Relationship Id="rId11" Type="http://schemas.openxmlformats.org/officeDocument/2006/relationships/image" Target="../media/image69.wmf"/><Relationship Id="rId5" Type="http://schemas.openxmlformats.org/officeDocument/2006/relationships/image" Target="../media/image64.wmf"/><Relationship Id="rId10" Type="http://schemas.openxmlformats.org/officeDocument/2006/relationships/image" Target="../media/image68.wmf"/><Relationship Id="rId4" Type="http://schemas.openxmlformats.org/officeDocument/2006/relationships/image" Target="../media/image63.wmf"/><Relationship Id="rId9" Type="http://schemas.openxmlformats.org/officeDocument/2006/relationships/image" Target="../media/image67.wmf"/><Relationship Id="rId14" Type="http://schemas.openxmlformats.org/officeDocument/2006/relationships/image" Target="../media/image71.wmf"/></Relationships>
</file>

<file path=ppt/drawings/_rels/vmlDrawing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74.wmf"/><Relationship Id="rId2" Type="http://schemas.openxmlformats.org/officeDocument/2006/relationships/image" Target="../media/image73.wmf"/><Relationship Id="rId1" Type="http://schemas.openxmlformats.org/officeDocument/2006/relationships/image" Target="../media/image72.wmf"/></Relationships>
</file>

<file path=ppt/drawings/_rels/vmlDrawing14.vml.rels><?xml version="1.0" encoding="UTF-8" standalone="yes"?>
<Relationships xmlns="http://schemas.openxmlformats.org/package/2006/relationships"><Relationship Id="rId8" Type="http://schemas.openxmlformats.org/officeDocument/2006/relationships/image" Target="../media/image82.wmf"/><Relationship Id="rId13" Type="http://schemas.openxmlformats.org/officeDocument/2006/relationships/image" Target="../media/image87.wmf"/><Relationship Id="rId3" Type="http://schemas.openxmlformats.org/officeDocument/2006/relationships/image" Target="../media/image77.wmf"/><Relationship Id="rId7" Type="http://schemas.openxmlformats.org/officeDocument/2006/relationships/image" Target="../media/image81.wmf"/><Relationship Id="rId12" Type="http://schemas.openxmlformats.org/officeDocument/2006/relationships/image" Target="../media/image86.wmf"/><Relationship Id="rId2" Type="http://schemas.openxmlformats.org/officeDocument/2006/relationships/image" Target="../media/image76.wmf"/><Relationship Id="rId16" Type="http://schemas.openxmlformats.org/officeDocument/2006/relationships/image" Target="../media/image90.wmf"/><Relationship Id="rId1" Type="http://schemas.openxmlformats.org/officeDocument/2006/relationships/image" Target="../media/image75.wmf"/><Relationship Id="rId6" Type="http://schemas.openxmlformats.org/officeDocument/2006/relationships/image" Target="../media/image80.wmf"/><Relationship Id="rId11" Type="http://schemas.openxmlformats.org/officeDocument/2006/relationships/image" Target="../media/image85.wmf"/><Relationship Id="rId5" Type="http://schemas.openxmlformats.org/officeDocument/2006/relationships/image" Target="../media/image79.wmf"/><Relationship Id="rId15" Type="http://schemas.openxmlformats.org/officeDocument/2006/relationships/image" Target="../media/image89.wmf"/><Relationship Id="rId10" Type="http://schemas.openxmlformats.org/officeDocument/2006/relationships/image" Target="../media/image84.wmf"/><Relationship Id="rId4" Type="http://schemas.openxmlformats.org/officeDocument/2006/relationships/image" Target="../media/image78.wmf"/><Relationship Id="rId9" Type="http://schemas.openxmlformats.org/officeDocument/2006/relationships/image" Target="../media/image83.wmf"/><Relationship Id="rId14" Type="http://schemas.openxmlformats.org/officeDocument/2006/relationships/image" Target="../media/image88.wmf"/></Relationships>
</file>

<file path=ppt/drawings/_rels/vmlDrawing15.vml.rels><?xml version="1.0" encoding="UTF-8" standalone="yes"?>
<Relationships xmlns="http://schemas.openxmlformats.org/package/2006/relationships"><Relationship Id="rId8" Type="http://schemas.openxmlformats.org/officeDocument/2006/relationships/image" Target="../media/image98.wmf"/><Relationship Id="rId13" Type="http://schemas.openxmlformats.org/officeDocument/2006/relationships/image" Target="../media/image103.wmf"/><Relationship Id="rId3" Type="http://schemas.openxmlformats.org/officeDocument/2006/relationships/image" Target="../media/image93.wmf"/><Relationship Id="rId7" Type="http://schemas.openxmlformats.org/officeDocument/2006/relationships/image" Target="../media/image97.wmf"/><Relationship Id="rId12" Type="http://schemas.openxmlformats.org/officeDocument/2006/relationships/image" Target="../media/image102.wmf"/><Relationship Id="rId2" Type="http://schemas.openxmlformats.org/officeDocument/2006/relationships/image" Target="../media/image92.wmf"/><Relationship Id="rId1" Type="http://schemas.openxmlformats.org/officeDocument/2006/relationships/image" Target="../media/image91.wmf"/><Relationship Id="rId6" Type="http://schemas.openxmlformats.org/officeDocument/2006/relationships/image" Target="../media/image96.wmf"/><Relationship Id="rId11" Type="http://schemas.openxmlformats.org/officeDocument/2006/relationships/image" Target="../media/image101.wmf"/><Relationship Id="rId5" Type="http://schemas.openxmlformats.org/officeDocument/2006/relationships/image" Target="../media/image95.wmf"/><Relationship Id="rId10" Type="http://schemas.openxmlformats.org/officeDocument/2006/relationships/image" Target="../media/image100.wmf"/><Relationship Id="rId4" Type="http://schemas.openxmlformats.org/officeDocument/2006/relationships/image" Target="../media/image94.wmf"/><Relationship Id="rId9" Type="http://schemas.openxmlformats.org/officeDocument/2006/relationships/image" Target="../media/image99.wmf"/><Relationship Id="rId14" Type="http://schemas.openxmlformats.org/officeDocument/2006/relationships/image" Target="../media/image104.wmf"/></Relationships>
</file>

<file path=ppt/drawings/_rels/vmlDrawing16.vml.rels><?xml version="1.0" encoding="UTF-8" standalone="yes"?>
<Relationships xmlns="http://schemas.openxmlformats.org/package/2006/relationships"><Relationship Id="rId8" Type="http://schemas.openxmlformats.org/officeDocument/2006/relationships/image" Target="../media/image98.wmf"/><Relationship Id="rId13" Type="http://schemas.openxmlformats.org/officeDocument/2006/relationships/image" Target="../media/image103.wmf"/><Relationship Id="rId3" Type="http://schemas.openxmlformats.org/officeDocument/2006/relationships/image" Target="../media/image93.wmf"/><Relationship Id="rId7" Type="http://schemas.openxmlformats.org/officeDocument/2006/relationships/image" Target="../media/image97.wmf"/><Relationship Id="rId12" Type="http://schemas.openxmlformats.org/officeDocument/2006/relationships/image" Target="../media/image102.wmf"/><Relationship Id="rId2" Type="http://schemas.openxmlformats.org/officeDocument/2006/relationships/image" Target="../media/image92.wmf"/><Relationship Id="rId1" Type="http://schemas.openxmlformats.org/officeDocument/2006/relationships/image" Target="../media/image91.wmf"/><Relationship Id="rId6" Type="http://schemas.openxmlformats.org/officeDocument/2006/relationships/image" Target="../media/image96.wmf"/><Relationship Id="rId11" Type="http://schemas.openxmlformats.org/officeDocument/2006/relationships/image" Target="../media/image101.wmf"/><Relationship Id="rId5" Type="http://schemas.openxmlformats.org/officeDocument/2006/relationships/image" Target="../media/image95.wmf"/><Relationship Id="rId15" Type="http://schemas.openxmlformats.org/officeDocument/2006/relationships/image" Target="../media/image105.wmf"/><Relationship Id="rId10" Type="http://schemas.openxmlformats.org/officeDocument/2006/relationships/image" Target="../media/image100.wmf"/><Relationship Id="rId4" Type="http://schemas.openxmlformats.org/officeDocument/2006/relationships/image" Target="../media/image94.wmf"/><Relationship Id="rId9" Type="http://schemas.openxmlformats.org/officeDocument/2006/relationships/image" Target="../media/image99.wmf"/><Relationship Id="rId14" Type="http://schemas.openxmlformats.org/officeDocument/2006/relationships/image" Target="../media/image104.wmf"/></Relationships>
</file>

<file path=ppt/drawings/_rels/vmlDrawing17.v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wmf"/><Relationship Id="rId13" Type="http://schemas.openxmlformats.org/officeDocument/2006/relationships/image" Target="../media/image110.wmf"/><Relationship Id="rId3" Type="http://schemas.openxmlformats.org/officeDocument/2006/relationships/image" Target="../media/image93.wmf"/><Relationship Id="rId7" Type="http://schemas.openxmlformats.org/officeDocument/2006/relationships/image" Target="../media/image103.wmf"/><Relationship Id="rId12" Type="http://schemas.openxmlformats.org/officeDocument/2006/relationships/image" Target="../media/image109.wmf"/><Relationship Id="rId2" Type="http://schemas.openxmlformats.org/officeDocument/2006/relationships/image" Target="../media/image92.wmf"/><Relationship Id="rId1" Type="http://schemas.openxmlformats.org/officeDocument/2006/relationships/image" Target="../media/image95.wmf"/><Relationship Id="rId6" Type="http://schemas.openxmlformats.org/officeDocument/2006/relationships/image" Target="../media/image102.wmf"/><Relationship Id="rId11" Type="http://schemas.openxmlformats.org/officeDocument/2006/relationships/image" Target="../media/image91.wmf"/><Relationship Id="rId5" Type="http://schemas.openxmlformats.org/officeDocument/2006/relationships/image" Target="../media/image98.wmf"/><Relationship Id="rId10" Type="http://schemas.openxmlformats.org/officeDocument/2006/relationships/image" Target="../media/image108.wmf"/><Relationship Id="rId4" Type="http://schemas.openxmlformats.org/officeDocument/2006/relationships/image" Target="../media/image96.wmf"/><Relationship Id="rId9" Type="http://schemas.openxmlformats.org/officeDocument/2006/relationships/image" Target="../media/image107.wmf"/></Relationships>
</file>

<file path=ppt/drawings/_rels/vmlDrawing18.v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wmf"/><Relationship Id="rId13" Type="http://schemas.openxmlformats.org/officeDocument/2006/relationships/image" Target="../media/image111.wmf"/><Relationship Id="rId3" Type="http://schemas.openxmlformats.org/officeDocument/2006/relationships/image" Target="../media/image93.wmf"/><Relationship Id="rId7" Type="http://schemas.openxmlformats.org/officeDocument/2006/relationships/image" Target="../media/image103.wmf"/><Relationship Id="rId12" Type="http://schemas.openxmlformats.org/officeDocument/2006/relationships/image" Target="../media/image110.wmf"/><Relationship Id="rId2" Type="http://schemas.openxmlformats.org/officeDocument/2006/relationships/image" Target="../media/image92.wmf"/><Relationship Id="rId16" Type="http://schemas.openxmlformats.org/officeDocument/2006/relationships/image" Target="../media/image114.wmf"/><Relationship Id="rId1" Type="http://schemas.openxmlformats.org/officeDocument/2006/relationships/image" Target="../media/image95.wmf"/><Relationship Id="rId6" Type="http://schemas.openxmlformats.org/officeDocument/2006/relationships/image" Target="../media/image102.wmf"/><Relationship Id="rId11" Type="http://schemas.openxmlformats.org/officeDocument/2006/relationships/image" Target="../media/image109.wmf"/><Relationship Id="rId5" Type="http://schemas.openxmlformats.org/officeDocument/2006/relationships/image" Target="../media/image98.wmf"/><Relationship Id="rId15" Type="http://schemas.openxmlformats.org/officeDocument/2006/relationships/image" Target="../media/image113.wmf"/><Relationship Id="rId10" Type="http://schemas.openxmlformats.org/officeDocument/2006/relationships/image" Target="../media/image91.wmf"/><Relationship Id="rId4" Type="http://schemas.openxmlformats.org/officeDocument/2006/relationships/image" Target="../media/image96.wmf"/><Relationship Id="rId9" Type="http://schemas.openxmlformats.org/officeDocument/2006/relationships/image" Target="../media/image107.wmf"/><Relationship Id="rId14" Type="http://schemas.openxmlformats.org/officeDocument/2006/relationships/image" Target="../media/image112.wmf"/></Relationships>
</file>

<file path=ppt/drawings/_rels/vmlDrawing19.v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wmf"/><Relationship Id="rId13" Type="http://schemas.openxmlformats.org/officeDocument/2006/relationships/image" Target="../media/image119.wmf"/><Relationship Id="rId3" Type="http://schemas.openxmlformats.org/officeDocument/2006/relationships/image" Target="../media/image93.wmf"/><Relationship Id="rId7" Type="http://schemas.openxmlformats.org/officeDocument/2006/relationships/image" Target="../media/image103.wmf"/><Relationship Id="rId12" Type="http://schemas.openxmlformats.org/officeDocument/2006/relationships/image" Target="../media/image118.wmf"/><Relationship Id="rId2" Type="http://schemas.openxmlformats.org/officeDocument/2006/relationships/image" Target="../media/image92.wmf"/><Relationship Id="rId16" Type="http://schemas.openxmlformats.org/officeDocument/2006/relationships/image" Target="../media/image120.wmf"/><Relationship Id="rId1" Type="http://schemas.openxmlformats.org/officeDocument/2006/relationships/image" Target="../media/image95.wmf"/><Relationship Id="rId6" Type="http://schemas.openxmlformats.org/officeDocument/2006/relationships/image" Target="../media/image102.wmf"/><Relationship Id="rId11" Type="http://schemas.openxmlformats.org/officeDocument/2006/relationships/image" Target="../media/image117.wmf"/><Relationship Id="rId5" Type="http://schemas.openxmlformats.org/officeDocument/2006/relationships/image" Target="../media/image98.wmf"/><Relationship Id="rId15" Type="http://schemas.openxmlformats.org/officeDocument/2006/relationships/image" Target="../media/image112.wmf"/><Relationship Id="rId10" Type="http://schemas.openxmlformats.org/officeDocument/2006/relationships/image" Target="../media/image91.wmf"/><Relationship Id="rId4" Type="http://schemas.openxmlformats.org/officeDocument/2006/relationships/image" Target="../media/image96.wmf"/><Relationship Id="rId9" Type="http://schemas.openxmlformats.org/officeDocument/2006/relationships/image" Target="../media/image116.wmf"/><Relationship Id="rId14" Type="http://schemas.openxmlformats.org/officeDocument/2006/relationships/image" Target="../media/image111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2" Type="http://schemas.openxmlformats.org/officeDocument/2006/relationships/image" Target="../media/image8.wmf"/><Relationship Id="rId1" Type="http://schemas.openxmlformats.org/officeDocument/2006/relationships/image" Target="../media/image7.wmf"/><Relationship Id="rId4" Type="http://schemas.openxmlformats.org/officeDocument/2006/relationships/image" Target="../media/image10.wmf"/></Relationships>
</file>

<file path=ppt/drawings/_rels/vmlDrawing20.vml.rels><?xml version="1.0" encoding="UTF-8" standalone="yes"?>
<Relationships xmlns="http://schemas.openxmlformats.org/package/2006/relationships"><Relationship Id="rId8" Type="http://schemas.openxmlformats.org/officeDocument/2006/relationships/image" Target="../media/image95.wmf"/><Relationship Id="rId3" Type="http://schemas.openxmlformats.org/officeDocument/2006/relationships/image" Target="../media/image96.wmf"/><Relationship Id="rId7" Type="http://schemas.openxmlformats.org/officeDocument/2006/relationships/image" Target="../media/image120.wmf"/><Relationship Id="rId2" Type="http://schemas.openxmlformats.org/officeDocument/2006/relationships/image" Target="../media/image93.wmf"/><Relationship Id="rId1" Type="http://schemas.openxmlformats.org/officeDocument/2006/relationships/image" Target="../media/image92.wmf"/><Relationship Id="rId6" Type="http://schemas.openxmlformats.org/officeDocument/2006/relationships/image" Target="../media/image103.wmf"/><Relationship Id="rId5" Type="http://schemas.openxmlformats.org/officeDocument/2006/relationships/image" Target="../media/image102.wmf"/><Relationship Id="rId10" Type="http://schemas.openxmlformats.org/officeDocument/2006/relationships/image" Target="../media/image122.wmf"/><Relationship Id="rId4" Type="http://schemas.openxmlformats.org/officeDocument/2006/relationships/image" Target="../media/image98.wmf"/><Relationship Id="rId9" Type="http://schemas.openxmlformats.org/officeDocument/2006/relationships/image" Target="../media/image121.w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2.wmf"/></Relationships>
</file>

<file path=ppt/drawings/_rels/vmlDrawing22.v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wmf"/><Relationship Id="rId3" Type="http://schemas.openxmlformats.org/officeDocument/2006/relationships/image" Target="../media/image126.wmf"/><Relationship Id="rId7" Type="http://schemas.openxmlformats.org/officeDocument/2006/relationships/image" Target="../media/image105.wmf"/><Relationship Id="rId2" Type="http://schemas.openxmlformats.org/officeDocument/2006/relationships/image" Target="../media/image125.wmf"/><Relationship Id="rId1" Type="http://schemas.openxmlformats.org/officeDocument/2006/relationships/image" Target="../media/image124.wmf"/><Relationship Id="rId6" Type="http://schemas.openxmlformats.org/officeDocument/2006/relationships/image" Target="../media/image129.wmf"/><Relationship Id="rId5" Type="http://schemas.openxmlformats.org/officeDocument/2006/relationships/image" Target="../media/image128.wmf"/><Relationship Id="rId4" Type="http://schemas.openxmlformats.org/officeDocument/2006/relationships/image" Target="../media/image127.wmf"/></Relationships>
</file>

<file path=ppt/drawings/_rels/vmlDrawing23.v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wmf"/><Relationship Id="rId13" Type="http://schemas.openxmlformats.org/officeDocument/2006/relationships/image" Target="../media/image136.wmf"/><Relationship Id="rId18" Type="http://schemas.openxmlformats.org/officeDocument/2006/relationships/image" Target="../media/image141.wmf"/><Relationship Id="rId26" Type="http://schemas.openxmlformats.org/officeDocument/2006/relationships/image" Target="../media/image142.wmf"/><Relationship Id="rId3" Type="http://schemas.openxmlformats.org/officeDocument/2006/relationships/image" Target="../media/image130.wmf"/><Relationship Id="rId21" Type="http://schemas.openxmlformats.org/officeDocument/2006/relationships/image" Target="../media/image96.wmf"/><Relationship Id="rId7" Type="http://schemas.openxmlformats.org/officeDocument/2006/relationships/image" Target="../media/image114.wmf"/><Relationship Id="rId12" Type="http://schemas.openxmlformats.org/officeDocument/2006/relationships/image" Target="../media/image135.wmf"/><Relationship Id="rId17" Type="http://schemas.openxmlformats.org/officeDocument/2006/relationships/image" Target="../media/image140.wmf"/><Relationship Id="rId25" Type="http://schemas.openxmlformats.org/officeDocument/2006/relationships/image" Target="../media/image95.wmf"/><Relationship Id="rId2" Type="http://schemas.openxmlformats.org/officeDocument/2006/relationships/image" Target="../media/image105.wmf"/><Relationship Id="rId16" Type="http://schemas.openxmlformats.org/officeDocument/2006/relationships/image" Target="../media/image139.wmf"/><Relationship Id="rId20" Type="http://schemas.openxmlformats.org/officeDocument/2006/relationships/image" Target="../media/image93.wmf"/><Relationship Id="rId1" Type="http://schemas.openxmlformats.org/officeDocument/2006/relationships/image" Target="../media/image124.wmf"/><Relationship Id="rId6" Type="http://schemas.openxmlformats.org/officeDocument/2006/relationships/image" Target="../media/image113.wmf"/><Relationship Id="rId11" Type="http://schemas.openxmlformats.org/officeDocument/2006/relationships/image" Target="../media/image134.wmf"/><Relationship Id="rId24" Type="http://schemas.openxmlformats.org/officeDocument/2006/relationships/image" Target="../media/image103.wmf"/><Relationship Id="rId5" Type="http://schemas.openxmlformats.org/officeDocument/2006/relationships/image" Target="../media/image112.wmf"/><Relationship Id="rId15" Type="http://schemas.openxmlformats.org/officeDocument/2006/relationships/image" Target="../media/image138.wmf"/><Relationship Id="rId23" Type="http://schemas.openxmlformats.org/officeDocument/2006/relationships/image" Target="../media/image102.wmf"/><Relationship Id="rId28" Type="http://schemas.openxmlformats.org/officeDocument/2006/relationships/image" Target="../media/image144.wmf"/><Relationship Id="rId10" Type="http://schemas.openxmlformats.org/officeDocument/2006/relationships/image" Target="../media/image133.wmf"/><Relationship Id="rId19" Type="http://schemas.openxmlformats.org/officeDocument/2006/relationships/image" Target="../media/image92.wmf"/><Relationship Id="rId4" Type="http://schemas.openxmlformats.org/officeDocument/2006/relationships/image" Target="../media/image111.wmf"/><Relationship Id="rId9" Type="http://schemas.openxmlformats.org/officeDocument/2006/relationships/image" Target="../media/image132.wmf"/><Relationship Id="rId14" Type="http://schemas.openxmlformats.org/officeDocument/2006/relationships/image" Target="../media/image137.wmf"/><Relationship Id="rId22" Type="http://schemas.openxmlformats.org/officeDocument/2006/relationships/image" Target="../media/image98.wmf"/><Relationship Id="rId27" Type="http://schemas.openxmlformats.org/officeDocument/2006/relationships/image" Target="../media/image143.wmf"/></Relationships>
</file>

<file path=ppt/drawings/_rels/vmlDrawing24.v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wmf"/><Relationship Id="rId13" Type="http://schemas.openxmlformats.org/officeDocument/2006/relationships/image" Target="../media/image144.wmf"/><Relationship Id="rId3" Type="http://schemas.openxmlformats.org/officeDocument/2006/relationships/image" Target="../media/image130.wmf"/><Relationship Id="rId7" Type="http://schemas.openxmlformats.org/officeDocument/2006/relationships/image" Target="../media/image136.wmf"/><Relationship Id="rId12" Type="http://schemas.openxmlformats.org/officeDocument/2006/relationships/image" Target="../media/image149.wmf"/><Relationship Id="rId2" Type="http://schemas.openxmlformats.org/officeDocument/2006/relationships/image" Target="../media/image105.wmf"/><Relationship Id="rId1" Type="http://schemas.openxmlformats.org/officeDocument/2006/relationships/image" Target="../media/image124.wmf"/><Relationship Id="rId6" Type="http://schemas.openxmlformats.org/officeDocument/2006/relationships/image" Target="../media/image135.wmf"/><Relationship Id="rId11" Type="http://schemas.openxmlformats.org/officeDocument/2006/relationships/image" Target="../media/image148.wmf"/><Relationship Id="rId5" Type="http://schemas.openxmlformats.org/officeDocument/2006/relationships/image" Target="../media/image132.wmf"/><Relationship Id="rId10" Type="http://schemas.openxmlformats.org/officeDocument/2006/relationships/image" Target="../media/image147.wmf"/><Relationship Id="rId4" Type="http://schemas.openxmlformats.org/officeDocument/2006/relationships/image" Target="../media/image131.wmf"/><Relationship Id="rId9" Type="http://schemas.openxmlformats.org/officeDocument/2006/relationships/image" Target="../media/image146.wmf"/></Relationships>
</file>

<file path=ppt/drawings/_rels/vmlDrawing2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wmf"/><Relationship Id="rId7" Type="http://schemas.openxmlformats.org/officeDocument/2006/relationships/image" Target="../media/image155.wmf"/><Relationship Id="rId2" Type="http://schemas.openxmlformats.org/officeDocument/2006/relationships/image" Target="../media/image150.wmf"/><Relationship Id="rId1" Type="http://schemas.openxmlformats.org/officeDocument/2006/relationships/image" Target="../media/image143.wmf"/><Relationship Id="rId6" Type="http://schemas.openxmlformats.org/officeDocument/2006/relationships/image" Target="../media/image154.wmf"/><Relationship Id="rId5" Type="http://schemas.openxmlformats.org/officeDocument/2006/relationships/image" Target="../media/image153.wmf"/><Relationship Id="rId4" Type="http://schemas.openxmlformats.org/officeDocument/2006/relationships/image" Target="../media/image152.wmf"/></Relationships>
</file>

<file path=ppt/drawings/_rels/vmlDrawing2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wmf"/><Relationship Id="rId2" Type="http://schemas.openxmlformats.org/officeDocument/2006/relationships/image" Target="../media/image12.wmf"/><Relationship Id="rId1" Type="http://schemas.openxmlformats.org/officeDocument/2006/relationships/image" Target="../media/image11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mf"/><Relationship Id="rId2" Type="http://schemas.openxmlformats.org/officeDocument/2006/relationships/image" Target="../media/image12.wmf"/><Relationship Id="rId1" Type="http://schemas.openxmlformats.org/officeDocument/2006/relationships/image" Target="../media/image11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2" Type="http://schemas.openxmlformats.org/officeDocument/2006/relationships/image" Target="../media/image16.wmf"/><Relationship Id="rId1" Type="http://schemas.openxmlformats.org/officeDocument/2006/relationships/image" Target="../media/image15.wmf"/><Relationship Id="rId5" Type="http://schemas.openxmlformats.org/officeDocument/2006/relationships/image" Target="../media/image19.wmf"/><Relationship Id="rId4" Type="http://schemas.openxmlformats.org/officeDocument/2006/relationships/image" Target="../media/image18.wmf"/></Relationships>
</file>

<file path=ppt/drawings/_rels/vmlDrawing5.vml.rels><?xml version="1.0" encoding="UTF-8" standalone="yes"?>
<Relationships xmlns="http://schemas.openxmlformats.org/package/2006/relationships"><Relationship Id="rId8" Type="http://schemas.openxmlformats.org/officeDocument/2006/relationships/image" Target="../media/image29.wmf"/><Relationship Id="rId3" Type="http://schemas.openxmlformats.org/officeDocument/2006/relationships/image" Target="../media/image24.wmf"/><Relationship Id="rId7" Type="http://schemas.openxmlformats.org/officeDocument/2006/relationships/image" Target="../media/image28.wmf"/><Relationship Id="rId12" Type="http://schemas.openxmlformats.org/officeDocument/2006/relationships/image" Target="../media/image33.wmf"/><Relationship Id="rId2" Type="http://schemas.openxmlformats.org/officeDocument/2006/relationships/image" Target="../media/image23.wmf"/><Relationship Id="rId1" Type="http://schemas.openxmlformats.org/officeDocument/2006/relationships/image" Target="../media/image22.wmf"/><Relationship Id="rId6" Type="http://schemas.openxmlformats.org/officeDocument/2006/relationships/image" Target="../media/image27.wmf"/><Relationship Id="rId11" Type="http://schemas.openxmlformats.org/officeDocument/2006/relationships/image" Target="../media/image32.wmf"/><Relationship Id="rId5" Type="http://schemas.openxmlformats.org/officeDocument/2006/relationships/image" Target="../media/image26.wmf"/><Relationship Id="rId10" Type="http://schemas.openxmlformats.org/officeDocument/2006/relationships/image" Target="../media/image31.wmf"/><Relationship Id="rId4" Type="http://schemas.openxmlformats.org/officeDocument/2006/relationships/image" Target="../media/image25.wmf"/><Relationship Id="rId9" Type="http://schemas.openxmlformats.org/officeDocument/2006/relationships/image" Target="../media/image30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31.wmf"/><Relationship Id="rId2" Type="http://schemas.openxmlformats.org/officeDocument/2006/relationships/image" Target="../media/image25.wmf"/><Relationship Id="rId1" Type="http://schemas.openxmlformats.org/officeDocument/2006/relationships/image" Target="../media/image24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35.wmf"/><Relationship Id="rId2" Type="http://schemas.openxmlformats.org/officeDocument/2006/relationships/image" Target="../media/image34.wmf"/><Relationship Id="rId1" Type="http://schemas.openxmlformats.org/officeDocument/2006/relationships/image" Target="../media/image25.wmf"/><Relationship Id="rId6" Type="http://schemas.openxmlformats.org/officeDocument/2006/relationships/image" Target="../media/image38.wmf"/><Relationship Id="rId5" Type="http://schemas.openxmlformats.org/officeDocument/2006/relationships/image" Target="../media/image37.wmf"/><Relationship Id="rId4" Type="http://schemas.openxmlformats.org/officeDocument/2006/relationships/image" Target="../media/image36.wmf"/></Relationships>
</file>

<file path=ppt/drawings/_rels/vmlDrawing8.vml.rels><?xml version="1.0" encoding="UTF-8" standalone="yes"?>
<Relationships xmlns="http://schemas.openxmlformats.org/package/2006/relationships"><Relationship Id="rId8" Type="http://schemas.openxmlformats.org/officeDocument/2006/relationships/image" Target="../media/image41.wmf"/><Relationship Id="rId3" Type="http://schemas.openxmlformats.org/officeDocument/2006/relationships/image" Target="../media/image34.wmf"/><Relationship Id="rId7" Type="http://schemas.openxmlformats.org/officeDocument/2006/relationships/image" Target="../media/image40.wmf"/><Relationship Id="rId2" Type="http://schemas.openxmlformats.org/officeDocument/2006/relationships/image" Target="../media/image38.wmf"/><Relationship Id="rId1" Type="http://schemas.openxmlformats.org/officeDocument/2006/relationships/image" Target="../media/image36.wmf"/><Relationship Id="rId6" Type="http://schemas.openxmlformats.org/officeDocument/2006/relationships/image" Target="../media/image39.wmf"/><Relationship Id="rId5" Type="http://schemas.openxmlformats.org/officeDocument/2006/relationships/image" Target="../media/image35.wmf"/><Relationship Id="rId10" Type="http://schemas.openxmlformats.org/officeDocument/2006/relationships/image" Target="../media/image43.wmf"/><Relationship Id="rId4" Type="http://schemas.openxmlformats.org/officeDocument/2006/relationships/image" Target="../media/image25.wmf"/><Relationship Id="rId9" Type="http://schemas.openxmlformats.org/officeDocument/2006/relationships/image" Target="../media/image42.w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46.wmf"/><Relationship Id="rId2" Type="http://schemas.openxmlformats.org/officeDocument/2006/relationships/image" Target="../media/image45.wmf"/><Relationship Id="rId1" Type="http://schemas.openxmlformats.org/officeDocument/2006/relationships/image" Target="../media/image44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quarter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2F875716-492E-7747-A9E0-99399890BCA2}" type="datetimeFigureOut">
              <a:rPr kumimoji="1" lang="ja-JP" altLang="en-US" smtClean="0"/>
              <a:t>2017/11/13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2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3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7A316608-496C-CF4D-A3E2-C370AE00448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9669131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462A6DD8-BB5E-0945-9B1F-D8A3FB400A18}" type="datetimeFigureOut">
              <a:rPr kumimoji="1" lang="ja-JP" altLang="en-US" smtClean="0"/>
              <a:t>2017/11/13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669F24CF-B629-F94F-9714-29DB119D499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39333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 smtClean="0"/>
              <a:t>マスター サブタイトルの書式設定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7F3C7-260D-3A40-B274-B39213B51288}" type="datetimeFigureOut">
              <a:rPr kumimoji="1" lang="ja-JP" altLang="en-US" smtClean="0"/>
              <a:t>2017/11/13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6451144" y="6173787"/>
            <a:ext cx="2133600" cy="365125"/>
          </a:xfrm>
          <a:prstGeom prst="rect">
            <a:avLst/>
          </a:prstGeom>
        </p:spPr>
        <p:txBody>
          <a:bodyPr/>
          <a:lstStyle/>
          <a:p>
            <a:fld id="{3FD31D7E-E5C6-2C43-94CE-A3ABB685119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713473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20EA3-A7F8-6246-A4CB-20BFFD557BF8}" type="datetime1">
              <a:rPr kumimoji="1" lang="ja-JP" altLang="en-US" smtClean="0"/>
              <a:t>2017/11/13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6451144" y="6173787"/>
            <a:ext cx="2133600" cy="365125"/>
          </a:xfrm>
          <a:prstGeom prst="rect">
            <a:avLst/>
          </a:prstGeom>
        </p:spPr>
        <p:txBody>
          <a:bodyPr/>
          <a:lstStyle/>
          <a:p>
            <a:fld id="{3FD31D7E-E5C6-2C43-94CE-A3ABB685119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970985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20EA3-A7F8-6246-A4CB-20BFFD557BF8}" type="datetime1">
              <a:rPr kumimoji="1" lang="ja-JP" altLang="en-US" smtClean="0"/>
              <a:t>2017/11/13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6451144" y="6173787"/>
            <a:ext cx="2133600" cy="365125"/>
          </a:xfrm>
          <a:prstGeom prst="rect">
            <a:avLst/>
          </a:prstGeom>
        </p:spPr>
        <p:txBody>
          <a:bodyPr/>
          <a:lstStyle/>
          <a:p>
            <a:fld id="{3FD31D7E-E5C6-2C43-94CE-A3ABB685119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101057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20EA3-A7F8-6246-A4CB-20BFFD557BF8}" type="datetime1">
              <a:rPr kumimoji="1" lang="ja-JP" altLang="en-US" smtClean="0"/>
              <a:t>2017/11/13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6451144" y="6173787"/>
            <a:ext cx="2133600" cy="365125"/>
          </a:xfrm>
          <a:prstGeom prst="rect">
            <a:avLst/>
          </a:prstGeom>
        </p:spPr>
        <p:txBody>
          <a:bodyPr/>
          <a:lstStyle/>
          <a:p>
            <a:fld id="{3FD31D7E-E5C6-2C43-94CE-A3ABB685119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64665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20EA3-A7F8-6246-A4CB-20BFFD557BF8}" type="datetime1">
              <a:rPr kumimoji="1" lang="ja-JP" altLang="en-US" smtClean="0"/>
              <a:t>2017/11/13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6451144" y="6173787"/>
            <a:ext cx="2133600" cy="365125"/>
          </a:xfrm>
          <a:prstGeom prst="rect">
            <a:avLst/>
          </a:prstGeom>
        </p:spPr>
        <p:txBody>
          <a:bodyPr/>
          <a:lstStyle/>
          <a:p>
            <a:fld id="{3FD31D7E-E5C6-2C43-94CE-A3ABB685119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021348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20EA3-A7F8-6246-A4CB-20BFFD557BF8}" type="datetime1">
              <a:rPr kumimoji="1" lang="ja-JP" altLang="en-US" smtClean="0"/>
              <a:t>2017/11/13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>
          <a:xfrm>
            <a:off x="6451144" y="6173787"/>
            <a:ext cx="2133600" cy="365125"/>
          </a:xfrm>
          <a:prstGeom prst="rect">
            <a:avLst/>
          </a:prstGeom>
        </p:spPr>
        <p:txBody>
          <a:bodyPr/>
          <a:lstStyle/>
          <a:p>
            <a:fld id="{3FD31D7E-E5C6-2C43-94CE-A3ABB685119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671785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20EA3-A7F8-6246-A4CB-20BFFD557BF8}" type="datetime1">
              <a:rPr kumimoji="1" lang="ja-JP" altLang="en-US" smtClean="0"/>
              <a:t>2017/11/13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>
          <a:xfrm>
            <a:off x="6451144" y="6173787"/>
            <a:ext cx="2133600" cy="365125"/>
          </a:xfrm>
          <a:prstGeom prst="rect">
            <a:avLst/>
          </a:prstGeom>
        </p:spPr>
        <p:txBody>
          <a:bodyPr/>
          <a:lstStyle/>
          <a:p>
            <a:fld id="{3FD31D7E-E5C6-2C43-94CE-A3ABB685119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843392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20EA3-A7F8-6246-A4CB-20BFFD557BF8}" type="datetime1">
              <a:rPr kumimoji="1" lang="ja-JP" altLang="en-US" smtClean="0"/>
              <a:t>2017/11/13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6451144" y="6173787"/>
            <a:ext cx="2133600" cy="365125"/>
          </a:xfrm>
          <a:prstGeom prst="rect">
            <a:avLst/>
          </a:prstGeom>
        </p:spPr>
        <p:txBody>
          <a:bodyPr/>
          <a:lstStyle/>
          <a:p>
            <a:fld id="{3FD31D7E-E5C6-2C43-94CE-A3ABB685119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943645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20EA3-A7F8-6246-A4CB-20BFFD557BF8}" type="datetime1">
              <a:rPr kumimoji="1" lang="ja-JP" altLang="en-US" smtClean="0"/>
              <a:t>2017/11/13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>
          <a:xfrm>
            <a:off x="6451144" y="6173787"/>
            <a:ext cx="2133600" cy="365125"/>
          </a:xfrm>
          <a:prstGeom prst="rect">
            <a:avLst/>
          </a:prstGeom>
        </p:spPr>
        <p:txBody>
          <a:bodyPr/>
          <a:lstStyle/>
          <a:p>
            <a:fld id="{3FD31D7E-E5C6-2C43-94CE-A3ABB685119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56285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20EA3-A7F8-6246-A4CB-20BFFD557BF8}" type="datetime1">
              <a:rPr kumimoji="1" lang="ja-JP" altLang="en-US" smtClean="0"/>
              <a:t>2017/11/13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>
          <a:xfrm>
            <a:off x="6451144" y="6173787"/>
            <a:ext cx="2133600" cy="365125"/>
          </a:xfrm>
          <a:prstGeom prst="rect">
            <a:avLst/>
          </a:prstGeom>
        </p:spPr>
        <p:txBody>
          <a:bodyPr/>
          <a:lstStyle/>
          <a:p>
            <a:fld id="{3FD31D7E-E5C6-2C43-94CE-A3ABB685119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299603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20EA3-A7F8-6246-A4CB-20BFFD557BF8}" type="datetime1">
              <a:rPr kumimoji="1" lang="ja-JP" altLang="en-US" smtClean="0"/>
              <a:t>2017/11/13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>
          <a:xfrm>
            <a:off x="6451144" y="6173787"/>
            <a:ext cx="2133600" cy="365125"/>
          </a:xfrm>
          <a:prstGeom prst="rect">
            <a:avLst/>
          </a:prstGeom>
        </p:spPr>
        <p:txBody>
          <a:bodyPr/>
          <a:lstStyle/>
          <a:p>
            <a:fld id="{3FD31D7E-E5C6-2C43-94CE-A3ABB685119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867989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71652" y="53527"/>
            <a:ext cx="7639301" cy="5417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457200" y="731370"/>
            <a:ext cx="8229600" cy="53947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 smtClean="0"/>
              <a:t>マスター テキストの書式設定</a:t>
            </a:r>
          </a:p>
          <a:p>
            <a:pPr lvl="1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2 </a:t>
            </a:r>
            <a:r>
              <a:rPr kumimoji="1" lang="ja-JP" altLang="en-US" dirty="0" smtClean="0"/>
              <a:t>レベル</a:t>
            </a:r>
          </a:p>
          <a:p>
            <a:pPr lvl="2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3 </a:t>
            </a:r>
            <a:r>
              <a:rPr kumimoji="1" lang="ja-JP" altLang="en-US" dirty="0" smtClean="0"/>
              <a:t>レベル</a:t>
            </a:r>
          </a:p>
          <a:p>
            <a:pPr lvl="3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4 </a:t>
            </a:r>
            <a:r>
              <a:rPr kumimoji="1" lang="ja-JP" altLang="en-US" dirty="0" smtClean="0"/>
              <a:t>レベル</a:t>
            </a:r>
          </a:p>
          <a:p>
            <a:pPr lvl="4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5 </a:t>
            </a:r>
            <a:r>
              <a:rPr kumimoji="1" lang="ja-JP" altLang="en-US" dirty="0" smtClean="0"/>
              <a:t>レベル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67F3C7-260D-3A40-B274-B39213B51288}" type="datetimeFigureOut">
              <a:rPr kumimoji="1" lang="ja-JP" altLang="en-US" smtClean="0"/>
              <a:t>2017/11/13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pic>
        <p:nvPicPr>
          <p:cNvPr id="7" name="図 6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8763706" y="6457890"/>
            <a:ext cx="380294" cy="397407"/>
          </a:xfrm>
          <a:prstGeom prst="rect">
            <a:avLst/>
          </a:prstGeom>
        </p:spPr>
      </p:pic>
      <p:sp>
        <p:nvSpPr>
          <p:cNvPr id="8" name="テキスト ボックス 7"/>
          <p:cNvSpPr txBox="1"/>
          <p:nvPr userDrawn="1"/>
        </p:nvSpPr>
        <p:spPr>
          <a:xfrm>
            <a:off x="7148223" y="6489207"/>
            <a:ext cx="17363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000" dirty="0" smtClean="0"/>
              <a:t>Partial Differential Equations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000" dirty="0" smtClean="0"/>
              <a:t>for Science and Engineering</a:t>
            </a:r>
            <a:endParaRPr kumimoji="1" lang="ja-JP" altLang="en-US" sz="1000" dirty="0" smtClean="0"/>
          </a:p>
        </p:txBody>
      </p:sp>
    </p:spTree>
    <p:extLst>
      <p:ext uri="{BB962C8B-B14F-4D97-AF65-F5344CB8AC3E}">
        <p14:creationId xmlns:p14="http://schemas.microsoft.com/office/powerpoint/2010/main" val="22812789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457200" rtl="0" eaLnBrk="1" latinLnBrk="0" hangingPunct="1">
        <a:spcBef>
          <a:spcPct val="0"/>
        </a:spcBef>
        <a:buNone/>
        <a:defRPr kumimoji="1" sz="2800" kern="1200">
          <a:solidFill>
            <a:schemeClr val="tx1"/>
          </a:solidFill>
          <a:latin typeface="Times New Roman"/>
          <a:ea typeface="+mj-ea"/>
          <a:cs typeface="Times New Roman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kumimoji="1" sz="3200" kern="1200">
          <a:solidFill>
            <a:schemeClr val="tx1"/>
          </a:solidFill>
          <a:latin typeface="Times New Roman"/>
          <a:ea typeface="+mn-ea"/>
          <a:cs typeface="Times New Roman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kumimoji="1" sz="2800" kern="1200">
          <a:solidFill>
            <a:schemeClr val="tx1"/>
          </a:solidFill>
          <a:latin typeface="Times New Roman"/>
          <a:ea typeface="+mn-ea"/>
          <a:cs typeface="Times New Roman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kumimoji="1" sz="2400" kern="1200">
          <a:solidFill>
            <a:schemeClr val="tx1"/>
          </a:solidFill>
          <a:latin typeface="Times New Roman"/>
          <a:ea typeface="+mn-ea"/>
          <a:cs typeface="Times New Roman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kumimoji="1" sz="2000" kern="1200">
          <a:solidFill>
            <a:schemeClr val="tx1"/>
          </a:solidFill>
          <a:latin typeface="Times New Roman"/>
          <a:ea typeface="+mn-ea"/>
          <a:cs typeface="Times New Roman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kumimoji="1" sz="2000" kern="1200">
          <a:solidFill>
            <a:schemeClr val="tx1"/>
          </a:solidFill>
          <a:latin typeface="Times New Roman"/>
          <a:ea typeface="+mn-ea"/>
          <a:cs typeface="Times New Roman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wmf"/><Relationship Id="rId13" Type="http://schemas.openxmlformats.org/officeDocument/2006/relationships/oleObject" Target="../embeddings/oleObject22.bin"/><Relationship Id="rId18" Type="http://schemas.openxmlformats.org/officeDocument/2006/relationships/image" Target="../media/image29.wmf"/><Relationship Id="rId26" Type="http://schemas.openxmlformats.org/officeDocument/2006/relationships/image" Target="../media/image33.wmf"/><Relationship Id="rId3" Type="http://schemas.openxmlformats.org/officeDocument/2006/relationships/oleObject" Target="../embeddings/oleObject17.bin"/><Relationship Id="rId21" Type="http://schemas.openxmlformats.org/officeDocument/2006/relationships/oleObject" Target="../embeddings/oleObject26.bin"/><Relationship Id="rId7" Type="http://schemas.openxmlformats.org/officeDocument/2006/relationships/oleObject" Target="../embeddings/oleObject19.bin"/><Relationship Id="rId12" Type="http://schemas.openxmlformats.org/officeDocument/2006/relationships/image" Target="../media/image26.wmf"/><Relationship Id="rId17" Type="http://schemas.openxmlformats.org/officeDocument/2006/relationships/oleObject" Target="../embeddings/oleObject24.bin"/><Relationship Id="rId25" Type="http://schemas.openxmlformats.org/officeDocument/2006/relationships/oleObject" Target="../embeddings/oleObject28.bin"/><Relationship Id="rId2" Type="http://schemas.openxmlformats.org/officeDocument/2006/relationships/slideLayout" Target="../slideLayouts/slideLayout6.xml"/><Relationship Id="rId16" Type="http://schemas.openxmlformats.org/officeDocument/2006/relationships/image" Target="../media/image28.wmf"/><Relationship Id="rId20" Type="http://schemas.openxmlformats.org/officeDocument/2006/relationships/image" Target="../media/image30.wmf"/><Relationship Id="rId1" Type="http://schemas.openxmlformats.org/officeDocument/2006/relationships/vmlDrawing" Target="../drawings/vmlDrawing5.vml"/><Relationship Id="rId6" Type="http://schemas.openxmlformats.org/officeDocument/2006/relationships/image" Target="../media/image23.wmf"/><Relationship Id="rId11" Type="http://schemas.openxmlformats.org/officeDocument/2006/relationships/oleObject" Target="../embeddings/oleObject21.bin"/><Relationship Id="rId24" Type="http://schemas.openxmlformats.org/officeDocument/2006/relationships/image" Target="../media/image32.wmf"/><Relationship Id="rId5" Type="http://schemas.openxmlformats.org/officeDocument/2006/relationships/oleObject" Target="../embeddings/oleObject18.bin"/><Relationship Id="rId15" Type="http://schemas.openxmlformats.org/officeDocument/2006/relationships/oleObject" Target="../embeddings/oleObject23.bin"/><Relationship Id="rId23" Type="http://schemas.openxmlformats.org/officeDocument/2006/relationships/oleObject" Target="../embeddings/oleObject27.bin"/><Relationship Id="rId10" Type="http://schemas.openxmlformats.org/officeDocument/2006/relationships/image" Target="../media/image25.wmf"/><Relationship Id="rId19" Type="http://schemas.openxmlformats.org/officeDocument/2006/relationships/oleObject" Target="../embeddings/oleObject25.bin"/><Relationship Id="rId4" Type="http://schemas.openxmlformats.org/officeDocument/2006/relationships/image" Target="../media/image22.wmf"/><Relationship Id="rId9" Type="http://schemas.openxmlformats.org/officeDocument/2006/relationships/oleObject" Target="../embeddings/oleObject20.bin"/><Relationship Id="rId14" Type="http://schemas.openxmlformats.org/officeDocument/2006/relationships/image" Target="../media/image27.wmf"/><Relationship Id="rId22" Type="http://schemas.openxmlformats.org/officeDocument/2006/relationships/image" Target="../media/image31.w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wmf"/><Relationship Id="rId3" Type="http://schemas.openxmlformats.org/officeDocument/2006/relationships/oleObject" Target="../embeddings/oleObject19.bin"/><Relationship Id="rId7" Type="http://schemas.openxmlformats.org/officeDocument/2006/relationships/oleObject" Target="../embeddings/oleObject2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25.wmf"/><Relationship Id="rId5" Type="http://schemas.openxmlformats.org/officeDocument/2006/relationships/oleObject" Target="../embeddings/oleObject20.bin"/><Relationship Id="rId4" Type="http://schemas.openxmlformats.org/officeDocument/2006/relationships/image" Target="../media/image24.wm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wmf"/><Relationship Id="rId13" Type="http://schemas.openxmlformats.org/officeDocument/2006/relationships/oleObject" Target="../embeddings/oleObject33.bin"/><Relationship Id="rId3" Type="http://schemas.openxmlformats.org/officeDocument/2006/relationships/oleObject" Target="../embeddings/oleObject20.bin"/><Relationship Id="rId7" Type="http://schemas.openxmlformats.org/officeDocument/2006/relationships/oleObject" Target="../embeddings/oleObject30.bin"/><Relationship Id="rId12" Type="http://schemas.openxmlformats.org/officeDocument/2006/relationships/image" Target="../media/image37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34.wmf"/><Relationship Id="rId11" Type="http://schemas.openxmlformats.org/officeDocument/2006/relationships/oleObject" Target="../embeddings/oleObject32.bin"/><Relationship Id="rId5" Type="http://schemas.openxmlformats.org/officeDocument/2006/relationships/oleObject" Target="../embeddings/oleObject29.bin"/><Relationship Id="rId10" Type="http://schemas.openxmlformats.org/officeDocument/2006/relationships/image" Target="../media/image36.wmf"/><Relationship Id="rId4" Type="http://schemas.openxmlformats.org/officeDocument/2006/relationships/image" Target="../media/image25.wmf"/><Relationship Id="rId9" Type="http://schemas.openxmlformats.org/officeDocument/2006/relationships/oleObject" Target="../embeddings/oleObject31.bin"/><Relationship Id="rId14" Type="http://schemas.openxmlformats.org/officeDocument/2006/relationships/image" Target="../media/image38.wm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wmf"/><Relationship Id="rId13" Type="http://schemas.openxmlformats.org/officeDocument/2006/relationships/oleObject" Target="../embeddings/oleObject35.bin"/><Relationship Id="rId18" Type="http://schemas.openxmlformats.org/officeDocument/2006/relationships/image" Target="../media/image41.wmf"/><Relationship Id="rId3" Type="http://schemas.openxmlformats.org/officeDocument/2006/relationships/oleObject" Target="../embeddings/oleObject31.bin"/><Relationship Id="rId21" Type="http://schemas.openxmlformats.org/officeDocument/2006/relationships/oleObject" Target="../embeddings/oleObject39.bin"/><Relationship Id="rId7" Type="http://schemas.openxmlformats.org/officeDocument/2006/relationships/oleObject" Target="../embeddings/oleObject29.bin"/><Relationship Id="rId12" Type="http://schemas.openxmlformats.org/officeDocument/2006/relationships/image" Target="../media/image35.wmf"/><Relationship Id="rId17" Type="http://schemas.openxmlformats.org/officeDocument/2006/relationships/oleObject" Target="../embeddings/oleObject37.bin"/><Relationship Id="rId2" Type="http://schemas.openxmlformats.org/officeDocument/2006/relationships/slideLayout" Target="../slideLayouts/slideLayout6.xml"/><Relationship Id="rId16" Type="http://schemas.openxmlformats.org/officeDocument/2006/relationships/image" Target="../media/image40.wmf"/><Relationship Id="rId20" Type="http://schemas.openxmlformats.org/officeDocument/2006/relationships/image" Target="../media/image42.wmf"/><Relationship Id="rId1" Type="http://schemas.openxmlformats.org/officeDocument/2006/relationships/vmlDrawing" Target="../drawings/vmlDrawing8.vml"/><Relationship Id="rId6" Type="http://schemas.openxmlformats.org/officeDocument/2006/relationships/image" Target="../media/image38.wmf"/><Relationship Id="rId11" Type="http://schemas.openxmlformats.org/officeDocument/2006/relationships/oleObject" Target="../embeddings/oleObject30.bin"/><Relationship Id="rId5" Type="http://schemas.openxmlformats.org/officeDocument/2006/relationships/oleObject" Target="../embeddings/oleObject33.bin"/><Relationship Id="rId15" Type="http://schemas.openxmlformats.org/officeDocument/2006/relationships/oleObject" Target="../embeddings/oleObject36.bin"/><Relationship Id="rId10" Type="http://schemas.openxmlformats.org/officeDocument/2006/relationships/image" Target="../media/image25.wmf"/><Relationship Id="rId19" Type="http://schemas.openxmlformats.org/officeDocument/2006/relationships/oleObject" Target="../embeddings/oleObject38.bin"/><Relationship Id="rId4" Type="http://schemas.openxmlformats.org/officeDocument/2006/relationships/image" Target="../media/image36.wmf"/><Relationship Id="rId9" Type="http://schemas.openxmlformats.org/officeDocument/2006/relationships/oleObject" Target="../embeddings/oleObject34.bin"/><Relationship Id="rId14" Type="http://schemas.openxmlformats.org/officeDocument/2006/relationships/image" Target="../media/image39.wmf"/><Relationship Id="rId22" Type="http://schemas.openxmlformats.org/officeDocument/2006/relationships/image" Target="../media/image43.wm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wmf"/><Relationship Id="rId3" Type="http://schemas.openxmlformats.org/officeDocument/2006/relationships/oleObject" Target="../embeddings/oleObject40.bin"/><Relationship Id="rId7" Type="http://schemas.openxmlformats.org/officeDocument/2006/relationships/oleObject" Target="../embeddings/oleObject42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45.wmf"/><Relationship Id="rId5" Type="http://schemas.openxmlformats.org/officeDocument/2006/relationships/oleObject" Target="../embeddings/oleObject41.bin"/><Relationship Id="rId4" Type="http://schemas.openxmlformats.org/officeDocument/2006/relationships/image" Target="../media/image44.wmf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media" Target="../media/media5.mp4"/><Relationship Id="rId7" Type="http://schemas.openxmlformats.org/officeDocument/2006/relationships/image" Target="../media/image48.pn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47.png"/><Relationship Id="rId5" Type="http://schemas.openxmlformats.org/officeDocument/2006/relationships/slideLayout" Target="../slideLayouts/slideLayout6.xml"/><Relationship Id="rId4" Type="http://schemas.openxmlformats.org/officeDocument/2006/relationships/video" Target="../media/media5.mp4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wmf"/><Relationship Id="rId13" Type="http://schemas.openxmlformats.org/officeDocument/2006/relationships/oleObject" Target="../embeddings/oleObject48.bin"/><Relationship Id="rId18" Type="http://schemas.openxmlformats.org/officeDocument/2006/relationships/image" Target="../media/image56.wmf"/><Relationship Id="rId3" Type="http://schemas.openxmlformats.org/officeDocument/2006/relationships/oleObject" Target="../embeddings/oleObject43.bin"/><Relationship Id="rId7" Type="http://schemas.openxmlformats.org/officeDocument/2006/relationships/oleObject" Target="../embeddings/oleObject45.bin"/><Relationship Id="rId12" Type="http://schemas.openxmlformats.org/officeDocument/2006/relationships/image" Target="../media/image53.wmf"/><Relationship Id="rId17" Type="http://schemas.openxmlformats.org/officeDocument/2006/relationships/oleObject" Target="../embeddings/oleObject50.bin"/><Relationship Id="rId2" Type="http://schemas.openxmlformats.org/officeDocument/2006/relationships/slideLayout" Target="../slideLayouts/slideLayout6.xml"/><Relationship Id="rId16" Type="http://schemas.openxmlformats.org/officeDocument/2006/relationships/image" Target="../media/image55.wmf"/><Relationship Id="rId1" Type="http://schemas.openxmlformats.org/officeDocument/2006/relationships/vmlDrawing" Target="../drawings/vmlDrawing10.vml"/><Relationship Id="rId6" Type="http://schemas.openxmlformats.org/officeDocument/2006/relationships/image" Target="../media/image50.wmf"/><Relationship Id="rId11" Type="http://schemas.openxmlformats.org/officeDocument/2006/relationships/oleObject" Target="../embeddings/oleObject47.bin"/><Relationship Id="rId5" Type="http://schemas.openxmlformats.org/officeDocument/2006/relationships/oleObject" Target="../embeddings/oleObject44.bin"/><Relationship Id="rId15" Type="http://schemas.openxmlformats.org/officeDocument/2006/relationships/oleObject" Target="../embeddings/oleObject49.bin"/><Relationship Id="rId10" Type="http://schemas.openxmlformats.org/officeDocument/2006/relationships/image" Target="../media/image52.wmf"/><Relationship Id="rId4" Type="http://schemas.openxmlformats.org/officeDocument/2006/relationships/image" Target="../media/image49.wmf"/><Relationship Id="rId9" Type="http://schemas.openxmlformats.org/officeDocument/2006/relationships/oleObject" Target="../embeddings/oleObject46.bin"/><Relationship Id="rId14" Type="http://schemas.openxmlformats.org/officeDocument/2006/relationships/image" Target="../media/image54.wm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wmf"/><Relationship Id="rId13" Type="http://schemas.openxmlformats.org/officeDocument/2006/relationships/oleObject" Target="../embeddings/oleObject55.bin"/><Relationship Id="rId3" Type="http://schemas.openxmlformats.org/officeDocument/2006/relationships/oleObject" Target="../embeddings/oleObject45.bin"/><Relationship Id="rId7" Type="http://schemas.openxmlformats.org/officeDocument/2006/relationships/oleObject" Target="../embeddings/oleObject52.bin"/><Relationship Id="rId12" Type="http://schemas.openxmlformats.org/officeDocument/2006/relationships/image" Target="../media/image60.w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57.wmf"/><Relationship Id="rId11" Type="http://schemas.openxmlformats.org/officeDocument/2006/relationships/oleObject" Target="../embeddings/oleObject54.bin"/><Relationship Id="rId5" Type="http://schemas.openxmlformats.org/officeDocument/2006/relationships/oleObject" Target="../embeddings/oleObject51.bin"/><Relationship Id="rId15" Type="http://schemas.openxmlformats.org/officeDocument/2006/relationships/oleObject" Target="../embeddings/oleObject56.bin"/><Relationship Id="rId10" Type="http://schemas.openxmlformats.org/officeDocument/2006/relationships/image" Target="../media/image59.wmf"/><Relationship Id="rId4" Type="http://schemas.openxmlformats.org/officeDocument/2006/relationships/image" Target="../media/image51.wmf"/><Relationship Id="rId9" Type="http://schemas.openxmlformats.org/officeDocument/2006/relationships/oleObject" Target="../embeddings/oleObject53.bin"/><Relationship Id="rId14" Type="http://schemas.openxmlformats.org/officeDocument/2006/relationships/image" Target="../media/image61.wm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wmf"/><Relationship Id="rId13" Type="http://schemas.openxmlformats.org/officeDocument/2006/relationships/oleObject" Target="../embeddings/oleObject62.bin"/><Relationship Id="rId18" Type="http://schemas.openxmlformats.org/officeDocument/2006/relationships/image" Target="../media/image66.wmf"/><Relationship Id="rId26" Type="http://schemas.openxmlformats.org/officeDocument/2006/relationships/oleObject" Target="../embeddings/oleObject69.bin"/><Relationship Id="rId3" Type="http://schemas.openxmlformats.org/officeDocument/2006/relationships/oleObject" Target="../embeddings/oleObject57.bin"/><Relationship Id="rId21" Type="http://schemas.openxmlformats.org/officeDocument/2006/relationships/oleObject" Target="../embeddings/oleObject66.bin"/><Relationship Id="rId7" Type="http://schemas.openxmlformats.org/officeDocument/2006/relationships/oleObject" Target="../embeddings/oleObject59.bin"/><Relationship Id="rId12" Type="http://schemas.openxmlformats.org/officeDocument/2006/relationships/image" Target="../media/image64.wmf"/><Relationship Id="rId17" Type="http://schemas.openxmlformats.org/officeDocument/2006/relationships/oleObject" Target="../embeddings/oleObject64.bin"/><Relationship Id="rId25" Type="http://schemas.openxmlformats.org/officeDocument/2006/relationships/oleObject" Target="../embeddings/oleObject68.bin"/><Relationship Id="rId2" Type="http://schemas.openxmlformats.org/officeDocument/2006/relationships/slideLayout" Target="../slideLayouts/slideLayout6.xml"/><Relationship Id="rId16" Type="http://schemas.openxmlformats.org/officeDocument/2006/relationships/image" Target="../media/image65.wmf"/><Relationship Id="rId20" Type="http://schemas.openxmlformats.org/officeDocument/2006/relationships/image" Target="../media/image67.wmf"/><Relationship Id="rId29" Type="http://schemas.openxmlformats.org/officeDocument/2006/relationships/oleObject" Target="../embeddings/oleObject71.bin"/><Relationship Id="rId1" Type="http://schemas.openxmlformats.org/officeDocument/2006/relationships/vmlDrawing" Target="../drawings/vmlDrawing12.vml"/><Relationship Id="rId6" Type="http://schemas.openxmlformats.org/officeDocument/2006/relationships/image" Target="../media/image62.wmf"/><Relationship Id="rId11" Type="http://schemas.openxmlformats.org/officeDocument/2006/relationships/oleObject" Target="../embeddings/oleObject61.bin"/><Relationship Id="rId24" Type="http://schemas.openxmlformats.org/officeDocument/2006/relationships/image" Target="../media/image69.wmf"/><Relationship Id="rId32" Type="http://schemas.openxmlformats.org/officeDocument/2006/relationships/image" Target="../media/image71.wmf"/><Relationship Id="rId5" Type="http://schemas.openxmlformats.org/officeDocument/2006/relationships/oleObject" Target="../embeddings/oleObject58.bin"/><Relationship Id="rId15" Type="http://schemas.openxmlformats.org/officeDocument/2006/relationships/oleObject" Target="../embeddings/oleObject63.bin"/><Relationship Id="rId23" Type="http://schemas.openxmlformats.org/officeDocument/2006/relationships/oleObject" Target="../embeddings/oleObject67.bin"/><Relationship Id="rId28" Type="http://schemas.openxmlformats.org/officeDocument/2006/relationships/image" Target="../media/image58.wmf"/><Relationship Id="rId10" Type="http://schemas.openxmlformats.org/officeDocument/2006/relationships/image" Target="../media/image63.wmf"/><Relationship Id="rId19" Type="http://schemas.openxmlformats.org/officeDocument/2006/relationships/oleObject" Target="../embeddings/oleObject65.bin"/><Relationship Id="rId31" Type="http://schemas.openxmlformats.org/officeDocument/2006/relationships/oleObject" Target="../embeddings/oleObject72.bin"/><Relationship Id="rId4" Type="http://schemas.openxmlformats.org/officeDocument/2006/relationships/image" Target="../media/image51.wmf"/><Relationship Id="rId9" Type="http://schemas.openxmlformats.org/officeDocument/2006/relationships/oleObject" Target="../embeddings/oleObject60.bin"/><Relationship Id="rId14" Type="http://schemas.openxmlformats.org/officeDocument/2006/relationships/image" Target="../media/image25.wmf"/><Relationship Id="rId22" Type="http://schemas.openxmlformats.org/officeDocument/2006/relationships/image" Target="../media/image68.wmf"/><Relationship Id="rId27" Type="http://schemas.openxmlformats.org/officeDocument/2006/relationships/oleObject" Target="../embeddings/oleObject70.bin"/><Relationship Id="rId30" Type="http://schemas.openxmlformats.org/officeDocument/2006/relationships/image" Target="../media/image70.wmf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wmf"/><Relationship Id="rId3" Type="http://schemas.openxmlformats.org/officeDocument/2006/relationships/oleObject" Target="../embeddings/oleObject73.bin"/><Relationship Id="rId7" Type="http://schemas.openxmlformats.org/officeDocument/2006/relationships/oleObject" Target="../embeddings/oleObject75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73.wmf"/><Relationship Id="rId5" Type="http://schemas.openxmlformats.org/officeDocument/2006/relationships/oleObject" Target="../embeddings/oleObject74.bin"/><Relationship Id="rId4" Type="http://schemas.openxmlformats.org/officeDocument/2006/relationships/image" Target="../media/image72.wmf"/></Relationships>
</file>

<file path=ppt/slides/_rels/slide24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81.bin"/><Relationship Id="rId18" Type="http://schemas.openxmlformats.org/officeDocument/2006/relationships/image" Target="../media/image82.wmf"/><Relationship Id="rId26" Type="http://schemas.openxmlformats.org/officeDocument/2006/relationships/image" Target="../media/image86.wmf"/><Relationship Id="rId3" Type="http://schemas.openxmlformats.org/officeDocument/2006/relationships/oleObject" Target="../embeddings/oleObject76.bin"/><Relationship Id="rId21" Type="http://schemas.openxmlformats.org/officeDocument/2006/relationships/oleObject" Target="../embeddings/oleObject85.bin"/><Relationship Id="rId34" Type="http://schemas.openxmlformats.org/officeDocument/2006/relationships/image" Target="../media/image90.wmf"/><Relationship Id="rId7" Type="http://schemas.openxmlformats.org/officeDocument/2006/relationships/oleObject" Target="../embeddings/oleObject78.bin"/><Relationship Id="rId12" Type="http://schemas.openxmlformats.org/officeDocument/2006/relationships/image" Target="../media/image79.wmf"/><Relationship Id="rId17" Type="http://schemas.openxmlformats.org/officeDocument/2006/relationships/oleObject" Target="../embeddings/oleObject83.bin"/><Relationship Id="rId25" Type="http://schemas.openxmlformats.org/officeDocument/2006/relationships/oleObject" Target="../embeddings/oleObject87.bin"/><Relationship Id="rId33" Type="http://schemas.openxmlformats.org/officeDocument/2006/relationships/oleObject" Target="../embeddings/oleObject91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81.wmf"/><Relationship Id="rId20" Type="http://schemas.openxmlformats.org/officeDocument/2006/relationships/image" Target="../media/image83.wmf"/><Relationship Id="rId29" Type="http://schemas.openxmlformats.org/officeDocument/2006/relationships/oleObject" Target="../embeddings/oleObject89.bin"/><Relationship Id="rId1" Type="http://schemas.openxmlformats.org/officeDocument/2006/relationships/vmlDrawing" Target="../drawings/vmlDrawing14.vml"/><Relationship Id="rId6" Type="http://schemas.openxmlformats.org/officeDocument/2006/relationships/image" Target="../media/image76.wmf"/><Relationship Id="rId11" Type="http://schemas.openxmlformats.org/officeDocument/2006/relationships/oleObject" Target="../embeddings/oleObject80.bin"/><Relationship Id="rId24" Type="http://schemas.openxmlformats.org/officeDocument/2006/relationships/image" Target="../media/image85.wmf"/><Relationship Id="rId32" Type="http://schemas.openxmlformats.org/officeDocument/2006/relationships/image" Target="../media/image89.wmf"/><Relationship Id="rId5" Type="http://schemas.openxmlformats.org/officeDocument/2006/relationships/oleObject" Target="../embeddings/oleObject77.bin"/><Relationship Id="rId15" Type="http://schemas.openxmlformats.org/officeDocument/2006/relationships/oleObject" Target="../embeddings/oleObject82.bin"/><Relationship Id="rId23" Type="http://schemas.openxmlformats.org/officeDocument/2006/relationships/oleObject" Target="../embeddings/oleObject86.bin"/><Relationship Id="rId28" Type="http://schemas.openxmlformats.org/officeDocument/2006/relationships/image" Target="../media/image87.wmf"/><Relationship Id="rId10" Type="http://schemas.openxmlformats.org/officeDocument/2006/relationships/image" Target="../media/image78.wmf"/><Relationship Id="rId19" Type="http://schemas.openxmlformats.org/officeDocument/2006/relationships/oleObject" Target="../embeddings/oleObject84.bin"/><Relationship Id="rId31" Type="http://schemas.openxmlformats.org/officeDocument/2006/relationships/oleObject" Target="../embeddings/oleObject90.bin"/><Relationship Id="rId4" Type="http://schemas.openxmlformats.org/officeDocument/2006/relationships/image" Target="../media/image75.wmf"/><Relationship Id="rId9" Type="http://schemas.openxmlformats.org/officeDocument/2006/relationships/oleObject" Target="../embeddings/oleObject79.bin"/><Relationship Id="rId14" Type="http://schemas.openxmlformats.org/officeDocument/2006/relationships/image" Target="../media/image80.wmf"/><Relationship Id="rId22" Type="http://schemas.openxmlformats.org/officeDocument/2006/relationships/image" Target="../media/image84.wmf"/><Relationship Id="rId27" Type="http://schemas.openxmlformats.org/officeDocument/2006/relationships/oleObject" Target="../embeddings/oleObject88.bin"/><Relationship Id="rId30" Type="http://schemas.openxmlformats.org/officeDocument/2006/relationships/image" Target="../media/image88.wmf"/><Relationship Id="rId8" Type="http://schemas.openxmlformats.org/officeDocument/2006/relationships/image" Target="../media/image77.w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wmf"/><Relationship Id="rId13" Type="http://schemas.openxmlformats.org/officeDocument/2006/relationships/oleObject" Target="../embeddings/oleObject97.bin"/><Relationship Id="rId18" Type="http://schemas.openxmlformats.org/officeDocument/2006/relationships/image" Target="../media/image98.wmf"/><Relationship Id="rId26" Type="http://schemas.openxmlformats.org/officeDocument/2006/relationships/image" Target="../media/image102.wmf"/><Relationship Id="rId3" Type="http://schemas.openxmlformats.org/officeDocument/2006/relationships/oleObject" Target="../embeddings/oleObject92.bin"/><Relationship Id="rId21" Type="http://schemas.openxmlformats.org/officeDocument/2006/relationships/oleObject" Target="../embeddings/oleObject101.bin"/><Relationship Id="rId7" Type="http://schemas.openxmlformats.org/officeDocument/2006/relationships/oleObject" Target="../embeddings/oleObject94.bin"/><Relationship Id="rId12" Type="http://schemas.openxmlformats.org/officeDocument/2006/relationships/image" Target="../media/image95.wmf"/><Relationship Id="rId17" Type="http://schemas.openxmlformats.org/officeDocument/2006/relationships/oleObject" Target="../embeddings/oleObject99.bin"/><Relationship Id="rId25" Type="http://schemas.openxmlformats.org/officeDocument/2006/relationships/oleObject" Target="../embeddings/oleObject103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97.wmf"/><Relationship Id="rId20" Type="http://schemas.openxmlformats.org/officeDocument/2006/relationships/image" Target="../media/image99.wmf"/><Relationship Id="rId29" Type="http://schemas.openxmlformats.org/officeDocument/2006/relationships/oleObject" Target="../embeddings/oleObject105.bin"/><Relationship Id="rId1" Type="http://schemas.openxmlformats.org/officeDocument/2006/relationships/vmlDrawing" Target="../drawings/vmlDrawing15.vml"/><Relationship Id="rId6" Type="http://schemas.openxmlformats.org/officeDocument/2006/relationships/image" Target="../media/image92.wmf"/><Relationship Id="rId11" Type="http://schemas.openxmlformats.org/officeDocument/2006/relationships/oleObject" Target="../embeddings/oleObject96.bin"/><Relationship Id="rId24" Type="http://schemas.openxmlformats.org/officeDocument/2006/relationships/image" Target="../media/image101.wmf"/><Relationship Id="rId5" Type="http://schemas.openxmlformats.org/officeDocument/2006/relationships/oleObject" Target="../embeddings/oleObject93.bin"/><Relationship Id="rId15" Type="http://schemas.openxmlformats.org/officeDocument/2006/relationships/oleObject" Target="../embeddings/oleObject98.bin"/><Relationship Id="rId23" Type="http://schemas.openxmlformats.org/officeDocument/2006/relationships/oleObject" Target="../embeddings/oleObject102.bin"/><Relationship Id="rId28" Type="http://schemas.openxmlformats.org/officeDocument/2006/relationships/image" Target="../media/image103.wmf"/><Relationship Id="rId10" Type="http://schemas.openxmlformats.org/officeDocument/2006/relationships/image" Target="../media/image94.wmf"/><Relationship Id="rId19" Type="http://schemas.openxmlformats.org/officeDocument/2006/relationships/oleObject" Target="../embeddings/oleObject100.bin"/><Relationship Id="rId4" Type="http://schemas.openxmlformats.org/officeDocument/2006/relationships/image" Target="../media/image91.wmf"/><Relationship Id="rId9" Type="http://schemas.openxmlformats.org/officeDocument/2006/relationships/oleObject" Target="../embeddings/oleObject95.bin"/><Relationship Id="rId14" Type="http://schemas.openxmlformats.org/officeDocument/2006/relationships/image" Target="../media/image96.wmf"/><Relationship Id="rId22" Type="http://schemas.openxmlformats.org/officeDocument/2006/relationships/image" Target="../media/image100.wmf"/><Relationship Id="rId27" Type="http://schemas.openxmlformats.org/officeDocument/2006/relationships/oleObject" Target="../embeddings/oleObject104.bin"/><Relationship Id="rId30" Type="http://schemas.openxmlformats.org/officeDocument/2006/relationships/image" Target="../media/image104.wmf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wmf"/><Relationship Id="rId13" Type="http://schemas.openxmlformats.org/officeDocument/2006/relationships/oleObject" Target="../embeddings/oleObject97.bin"/><Relationship Id="rId18" Type="http://schemas.openxmlformats.org/officeDocument/2006/relationships/image" Target="../media/image98.wmf"/><Relationship Id="rId26" Type="http://schemas.openxmlformats.org/officeDocument/2006/relationships/image" Target="../media/image102.wmf"/><Relationship Id="rId3" Type="http://schemas.openxmlformats.org/officeDocument/2006/relationships/oleObject" Target="../embeddings/oleObject92.bin"/><Relationship Id="rId21" Type="http://schemas.openxmlformats.org/officeDocument/2006/relationships/oleObject" Target="../embeddings/oleObject101.bin"/><Relationship Id="rId7" Type="http://schemas.openxmlformats.org/officeDocument/2006/relationships/oleObject" Target="../embeddings/oleObject94.bin"/><Relationship Id="rId12" Type="http://schemas.openxmlformats.org/officeDocument/2006/relationships/image" Target="../media/image95.wmf"/><Relationship Id="rId17" Type="http://schemas.openxmlformats.org/officeDocument/2006/relationships/oleObject" Target="../embeddings/oleObject99.bin"/><Relationship Id="rId25" Type="http://schemas.openxmlformats.org/officeDocument/2006/relationships/oleObject" Target="../embeddings/oleObject103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97.wmf"/><Relationship Id="rId20" Type="http://schemas.openxmlformats.org/officeDocument/2006/relationships/image" Target="../media/image99.wmf"/><Relationship Id="rId29" Type="http://schemas.openxmlformats.org/officeDocument/2006/relationships/oleObject" Target="../embeddings/oleObject105.bin"/><Relationship Id="rId1" Type="http://schemas.openxmlformats.org/officeDocument/2006/relationships/vmlDrawing" Target="../drawings/vmlDrawing16.vml"/><Relationship Id="rId6" Type="http://schemas.openxmlformats.org/officeDocument/2006/relationships/image" Target="../media/image92.wmf"/><Relationship Id="rId11" Type="http://schemas.openxmlformats.org/officeDocument/2006/relationships/oleObject" Target="../embeddings/oleObject96.bin"/><Relationship Id="rId24" Type="http://schemas.openxmlformats.org/officeDocument/2006/relationships/image" Target="../media/image101.wmf"/><Relationship Id="rId32" Type="http://schemas.openxmlformats.org/officeDocument/2006/relationships/image" Target="../media/image105.wmf"/><Relationship Id="rId5" Type="http://schemas.openxmlformats.org/officeDocument/2006/relationships/oleObject" Target="../embeddings/oleObject93.bin"/><Relationship Id="rId15" Type="http://schemas.openxmlformats.org/officeDocument/2006/relationships/oleObject" Target="../embeddings/oleObject98.bin"/><Relationship Id="rId23" Type="http://schemas.openxmlformats.org/officeDocument/2006/relationships/oleObject" Target="../embeddings/oleObject102.bin"/><Relationship Id="rId28" Type="http://schemas.openxmlformats.org/officeDocument/2006/relationships/image" Target="../media/image103.wmf"/><Relationship Id="rId10" Type="http://schemas.openxmlformats.org/officeDocument/2006/relationships/image" Target="../media/image94.wmf"/><Relationship Id="rId19" Type="http://schemas.openxmlformats.org/officeDocument/2006/relationships/oleObject" Target="../embeddings/oleObject100.bin"/><Relationship Id="rId31" Type="http://schemas.openxmlformats.org/officeDocument/2006/relationships/oleObject" Target="../embeddings/oleObject106.bin"/><Relationship Id="rId4" Type="http://schemas.openxmlformats.org/officeDocument/2006/relationships/image" Target="../media/image91.wmf"/><Relationship Id="rId9" Type="http://schemas.openxmlformats.org/officeDocument/2006/relationships/oleObject" Target="../embeddings/oleObject95.bin"/><Relationship Id="rId14" Type="http://schemas.openxmlformats.org/officeDocument/2006/relationships/image" Target="../media/image96.wmf"/><Relationship Id="rId22" Type="http://schemas.openxmlformats.org/officeDocument/2006/relationships/image" Target="../media/image100.wmf"/><Relationship Id="rId27" Type="http://schemas.openxmlformats.org/officeDocument/2006/relationships/oleObject" Target="../embeddings/oleObject104.bin"/><Relationship Id="rId30" Type="http://schemas.openxmlformats.org/officeDocument/2006/relationships/image" Target="../media/image104.wmf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wmf"/><Relationship Id="rId13" Type="http://schemas.openxmlformats.org/officeDocument/2006/relationships/oleObject" Target="../embeddings/oleObject112.bin"/><Relationship Id="rId18" Type="http://schemas.openxmlformats.org/officeDocument/2006/relationships/image" Target="../media/image106.wmf"/><Relationship Id="rId26" Type="http://schemas.openxmlformats.org/officeDocument/2006/relationships/image" Target="../media/image109.wmf"/><Relationship Id="rId3" Type="http://schemas.openxmlformats.org/officeDocument/2006/relationships/oleObject" Target="../embeddings/oleObject107.bin"/><Relationship Id="rId21" Type="http://schemas.openxmlformats.org/officeDocument/2006/relationships/oleObject" Target="../embeddings/oleObject116.bin"/><Relationship Id="rId7" Type="http://schemas.openxmlformats.org/officeDocument/2006/relationships/oleObject" Target="../embeddings/oleObject109.bin"/><Relationship Id="rId12" Type="http://schemas.openxmlformats.org/officeDocument/2006/relationships/image" Target="../media/image98.wmf"/><Relationship Id="rId17" Type="http://schemas.openxmlformats.org/officeDocument/2006/relationships/oleObject" Target="../embeddings/oleObject114.bin"/><Relationship Id="rId25" Type="http://schemas.openxmlformats.org/officeDocument/2006/relationships/oleObject" Target="../embeddings/oleObject117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03.wmf"/><Relationship Id="rId20" Type="http://schemas.openxmlformats.org/officeDocument/2006/relationships/image" Target="../media/image107.wmf"/><Relationship Id="rId1" Type="http://schemas.openxmlformats.org/officeDocument/2006/relationships/vmlDrawing" Target="../drawings/vmlDrawing17.vml"/><Relationship Id="rId6" Type="http://schemas.openxmlformats.org/officeDocument/2006/relationships/image" Target="../media/image92.wmf"/><Relationship Id="rId11" Type="http://schemas.openxmlformats.org/officeDocument/2006/relationships/oleObject" Target="../embeddings/oleObject111.bin"/><Relationship Id="rId24" Type="http://schemas.openxmlformats.org/officeDocument/2006/relationships/image" Target="../media/image91.wmf"/><Relationship Id="rId5" Type="http://schemas.openxmlformats.org/officeDocument/2006/relationships/oleObject" Target="../embeddings/oleObject108.bin"/><Relationship Id="rId15" Type="http://schemas.openxmlformats.org/officeDocument/2006/relationships/oleObject" Target="../embeddings/oleObject113.bin"/><Relationship Id="rId23" Type="http://schemas.openxmlformats.org/officeDocument/2006/relationships/oleObject" Target="../embeddings/oleObject92.bin"/><Relationship Id="rId28" Type="http://schemas.openxmlformats.org/officeDocument/2006/relationships/image" Target="../media/image110.wmf"/><Relationship Id="rId10" Type="http://schemas.openxmlformats.org/officeDocument/2006/relationships/image" Target="../media/image96.wmf"/><Relationship Id="rId19" Type="http://schemas.openxmlformats.org/officeDocument/2006/relationships/oleObject" Target="../embeddings/oleObject115.bin"/><Relationship Id="rId4" Type="http://schemas.openxmlformats.org/officeDocument/2006/relationships/image" Target="../media/image95.wmf"/><Relationship Id="rId9" Type="http://schemas.openxmlformats.org/officeDocument/2006/relationships/oleObject" Target="../embeddings/oleObject110.bin"/><Relationship Id="rId14" Type="http://schemas.openxmlformats.org/officeDocument/2006/relationships/image" Target="../media/image102.wmf"/><Relationship Id="rId22" Type="http://schemas.openxmlformats.org/officeDocument/2006/relationships/image" Target="../media/image108.wmf"/><Relationship Id="rId27" Type="http://schemas.openxmlformats.org/officeDocument/2006/relationships/oleObject" Target="../embeddings/oleObject118.bin"/></Relationships>
</file>

<file path=ppt/slides/_rels/slide29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112.bin"/><Relationship Id="rId18" Type="http://schemas.openxmlformats.org/officeDocument/2006/relationships/image" Target="../media/image106.wmf"/><Relationship Id="rId26" Type="http://schemas.openxmlformats.org/officeDocument/2006/relationships/image" Target="../media/image110.wmf"/><Relationship Id="rId3" Type="http://schemas.openxmlformats.org/officeDocument/2006/relationships/oleObject" Target="../embeddings/oleObject107.bin"/><Relationship Id="rId21" Type="http://schemas.openxmlformats.org/officeDocument/2006/relationships/oleObject" Target="../embeddings/oleObject92.bin"/><Relationship Id="rId34" Type="http://schemas.openxmlformats.org/officeDocument/2006/relationships/image" Target="../media/image114.wmf"/><Relationship Id="rId7" Type="http://schemas.openxmlformats.org/officeDocument/2006/relationships/oleObject" Target="../embeddings/oleObject109.bin"/><Relationship Id="rId12" Type="http://schemas.openxmlformats.org/officeDocument/2006/relationships/image" Target="../media/image98.wmf"/><Relationship Id="rId17" Type="http://schemas.openxmlformats.org/officeDocument/2006/relationships/oleObject" Target="../embeddings/oleObject114.bin"/><Relationship Id="rId25" Type="http://schemas.openxmlformats.org/officeDocument/2006/relationships/oleObject" Target="../embeddings/oleObject118.bin"/><Relationship Id="rId33" Type="http://schemas.openxmlformats.org/officeDocument/2006/relationships/oleObject" Target="../embeddings/oleObject122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03.wmf"/><Relationship Id="rId20" Type="http://schemas.openxmlformats.org/officeDocument/2006/relationships/image" Target="../media/image107.wmf"/><Relationship Id="rId29" Type="http://schemas.openxmlformats.org/officeDocument/2006/relationships/oleObject" Target="../embeddings/oleObject120.bin"/><Relationship Id="rId1" Type="http://schemas.openxmlformats.org/officeDocument/2006/relationships/vmlDrawing" Target="../drawings/vmlDrawing18.vml"/><Relationship Id="rId6" Type="http://schemas.openxmlformats.org/officeDocument/2006/relationships/image" Target="../media/image92.wmf"/><Relationship Id="rId11" Type="http://schemas.openxmlformats.org/officeDocument/2006/relationships/oleObject" Target="../embeddings/oleObject111.bin"/><Relationship Id="rId24" Type="http://schemas.openxmlformats.org/officeDocument/2006/relationships/image" Target="../media/image109.wmf"/><Relationship Id="rId32" Type="http://schemas.openxmlformats.org/officeDocument/2006/relationships/image" Target="../media/image113.wmf"/><Relationship Id="rId5" Type="http://schemas.openxmlformats.org/officeDocument/2006/relationships/oleObject" Target="../embeddings/oleObject108.bin"/><Relationship Id="rId15" Type="http://schemas.openxmlformats.org/officeDocument/2006/relationships/oleObject" Target="../embeddings/oleObject113.bin"/><Relationship Id="rId23" Type="http://schemas.openxmlformats.org/officeDocument/2006/relationships/oleObject" Target="../embeddings/oleObject117.bin"/><Relationship Id="rId28" Type="http://schemas.openxmlformats.org/officeDocument/2006/relationships/image" Target="../media/image111.wmf"/><Relationship Id="rId10" Type="http://schemas.openxmlformats.org/officeDocument/2006/relationships/image" Target="../media/image96.wmf"/><Relationship Id="rId19" Type="http://schemas.openxmlformats.org/officeDocument/2006/relationships/oleObject" Target="../embeddings/oleObject115.bin"/><Relationship Id="rId31" Type="http://schemas.openxmlformats.org/officeDocument/2006/relationships/oleObject" Target="../embeddings/oleObject121.bin"/><Relationship Id="rId4" Type="http://schemas.openxmlformats.org/officeDocument/2006/relationships/image" Target="../media/image95.wmf"/><Relationship Id="rId9" Type="http://schemas.openxmlformats.org/officeDocument/2006/relationships/oleObject" Target="../embeddings/oleObject110.bin"/><Relationship Id="rId14" Type="http://schemas.openxmlformats.org/officeDocument/2006/relationships/image" Target="../media/image102.wmf"/><Relationship Id="rId22" Type="http://schemas.openxmlformats.org/officeDocument/2006/relationships/image" Target="../media/image91.wmf"/><Relationship Id="rId27" Type="http://schemas.openxmlformats.org/officeDocument/2006/relationships/oleObject" Target="../embeddings/oleObject119.bin"/><Relationship Id="rId30" Type="http://schemas.openxmlformats.org/officeDocument/2006/relationships/image" Target="../media/image112.wmf"/><Relationship Id="rId8" Type="http://schemas.openxmlformats.org/officeDocument/2006/relationships/image" Target="../media/image93.w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112.bin"/><Relationship Id="rId18" Type="http://schemas.openxmlformats.org/officeDocument/2006/relationships/image" Target="../media/image115.wmf"/><Relationship Id="rId26" Type="http://schemas.openxmlformats.org/officeDocument/2006/relationships/image" Target="../media/image118.wmf"/><Relationship Id="rId3" Type="http://schemas.openxmlformats.org/officeDocument/2006/relationships/oleObject" Target="../embeddings/oleObject107.bin"/><Relationship Id="rId21" Type="http://schemas.openxmlformats.org/officeDocument/2006/relationships/oleObject" Target="../embeddings/oleObject92.bin"/><Relationship Id="rId34" Type="http://schemas.openxmlformats.org/officeDocument/2006/relationships/image" Target="../media/image120.wmf"/><Relationship Id="rId7" Type="http://schemas.openxmlformats.org/officeDocument/2006/relationships/oleObject" Target="../embeddings/oleObject109.bin"/><Relationship Id="rId12" Type="http://schemas.openxmlformats.org/officeDocument/2006/relationships/image" Target="../media/image98.wmf"/><Relationship Id="rId17" Type="http://schemas.openxmlformats.org/officeDocument/2006/relationships/oleObject" Target="../embeddings/oleObject123.bin"/><Relationship Id="rId25" Type="http://schemas.openxmlformats.org/officeDocument/2006/relationships/oleObject" Target="../embeddings/oleObject126.bin"/><Relationship Id="rId33" Type="http://schemas.openxmlformats.org/officeDocument/2006/relationships/oleObject" Target="../embeddings/oleObject128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03.wmf"/><Relationship Id="rId20" Type="http://schemas.openxmlformats.org/officeDocument/2006/relationships/image" Target="../media/image116.wmf"/><Relationship Id="rId29" Type="http://schemas.openxmlformats.org/officeDocument/2006/relationships/oleObject" Target="../embeddings/oleObject119.bin"/><Relationship Id="rId1" Type="http://schemas.openxmlformats.org/officeDocument/2006/relationships/vmlDrawing" Target="../drawings/vmlDrawing19.vml"/><Relationship Id="rId6" Type="http://schemas.openxmlformats.org/officeDocument/2006/relationships/image" Target="../media/image92.wmf"/><Relationship Id="rId11" Type="http://schemas.openxmlformats.org/officeDocument/2006/relationships/oleObject" Target="../embeddings/oleObject111.bin"/><Relationship Id="rId24" Type="http://schemas.openxmlformats.org/officeDocument/2006/relationships/image" Target="../media/image117.wmf"/><Relationship Id="rId32" Type="http://schemas.openxmlformats.org/officeDocument/2006/relationships/image" Target="../media/image112.wmf"/><Relationship Id="rId5" Type="http://schemas.openxmlformats.org/officeDocument/2006/relationships/oleObject" Target="../embeddings/oleObject108.bin"/><Relationship Id="rId15" Type="http://schemas.openxmlformats.org/officeDocument/2006/relationships/oleObject" Target="../embeddings/oleObject113.bin"/><Relationship Id="rId23" Type="http://schemas.openxmlformats.org/officeDocument/2006/relationships/oleObject" Target="../embeddings/oleObject125.bin"/><Relationship Id="rId28" Type="http://schemas.openxmlformats.org/officeDocument/2006/relationships/image" Target="../media/image119.wmf"/><Relationship Id="rId10" Type="http://schemas.openxmlformats.org/officeDocument/2006/relationships/image" Target="../media/image96.wmf"/><Relationship Id="rId19" Type="http://schemas.openxmlformats.org/officeDocument/2006/relationships/oleObject" Target="../embeddings/oleObject124.bin"/><Relationship Id="rId31" Type="http://schemas.openxmlformats.org/officeDocument/2006/relationships/oleObject" Target="../embeddings/oleObject120.bin"/><Relationship Id="rId4" Type="http://schemas.openxmlformats.org/officeDocument/2006/relationships/image" Target="../media/image95.wmf"/><Relationship Id="rId9" Type="http://schemas.openxmlformats.org/officeDocument/2006/relationships/oleObject" Target="../embeddings/oleObject110.bin"/><Relationship Id="rId14" Type="http://schemas.openxmlformats.org/officeDocument/2006/relationships/image" Target="../media/image102.wmf"/><Relationship Id="rId22" Type="http://schemas.openxmlformats.org/officeDocument/2006/relationships/image" Target="../media/image91.wmf"/><Relationship Id="rId27" Type="http://schemas.openxmlformats.org/officeDocument/2006/relationships/oleObject" Target="../embeddings/oleObject127.bin"/><Relationship Id="rId30" Type="http://schemas.openxmlformats.org/officeDocument/2006/relationships/image" Target="../media/image111.wmf"/><Relationship Id="rId8" Type="http://schemas.openxmlformats.org/officeDocument/2006/relationships/image" Target="../media/image93.wmf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wmf"/><Relationship Id="rId13" Type="http://schemas.openxmlformats.org/officeDocument/2006/relationships/oleObject" Target="../embeddings/oleObject113.bin"/><Relationship Id="rId18" Type="http://schemas.openxmlformats.org/officeDocument/2006/relationships/image" Target="../media/image95.wmf"/><Relationship Id="rId3" Type="http://schemas.openxmlformats.org/officeDocument/2006/relationships/oleObject" Target="../embeddings/oleObject108.bin"/><Relationship Id="rId21" Type="http://schemas.openxmlformats.org/officeDocument/2006/relationships/oleObject" Target="../embeddings/oleObject130.bin"/><Relationship Id="rId7" Type="http://schemas.openxmlformats.org/officeDocument/2006/relationships/oleObject" Target="../embeddings/oleObject110.bin"/><Relationship Id="rId12" Type="http://schemas.openxmlformats.org/officeDocument/2006/relationships/image" Target="../media/image102.wmf"/><Relationship Id="rId17" Type="http://schemas.openxmlformats.org/officeDocument/2006/relationships/oleObject" Target="../embeddings/oleObject107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20.wmf"/><Relationship Id="rId20" Type="http://schemas.openxmlformats.org/officeDocument/2006/relationships/image" Target="../media/image121.wmf"/><Relationship Id="rId1" Type="http://schemas.openxmlformats.org/officeDocument/2006/relationships/vmlDrawing" Target="../drawings/vmlDrawing20.vml"/><Relationship Id="rId6" Type="http://schemas.openxmlformats.org/officeDocument/2006/relationships/image" Target="../media/image93.wmf"/><Relationship Id="rId11" Type="http://schemas.openxmlformats.org/officeDocument/2006/relationships/oleObject" Target="../embeddings/oleObject112.bin"/><Relationship Id="rId5" Type="http://schemas.openxmlformats.org/officeDocument/2006/relationships/oleObject" Target="../embeddings/oleObject109.bin"/><Relationship Id="rId15" Type="http://schemas.openxmlformats.org/officeDocument/2006/relationships/oleObject" Target="../embeddings/oleObject128.bin"/><Relationship Id="rId10" Type="http://schemas.openxmlformats.org/officeDocument/2006/relationships/image" Target="../media/image98.wmf"/><Relationship Id="rId19" Type="http://schemas.openxmlformats.org/officeDocument/2006/relationships/oleObject" Target="../embeddings/oleObject129.bin"/><Relationship Id="rId4" Type="http://schemas.openxmlformats.org/officeDocument/2006/relationships/image" Target="../media/image92.wmf"/><Relationship Id="rId9" Type="http://schemas.openxmlformats.org/officeDocument/2006/relationships/oleObject" Target="../embeddings/oleObject111.bin"/><Relationship Id="rId14" Type="http://schemas.openxmlformats.org/officeDocument/2006/relationships/image" Target="../media/image103.wmf"/><Relationship Id="rId22" Type="http://schemas.openxmlformats.org/officeDocument/2006/relationships/image" Target="../media/image122.w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1.vml"/><Relationship Id="rId5" Type="http://schemas.openxmlformats.org/officeDocument/2006/relationships/image" Target="../media/image123.png"/><Relationship Id="rId4" Type="http://schemas.openxmlformats.org/officeDocument/2006/relationships/image" Target="../media/image122.wmf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wmf"/><Relationship Id="rId13" Type="http://schemas.openxmlformats.org/officeDocument/2006/relationships/oleObject" Target="../embeddings/oleObject136.bin"/><Relationship Id="rId18" Type="http://schemas.openxmlformats.org/officeDocument/2006/relationships/image" Target="../media/image130.wmf"/><Relationship Id="rId3" Type="http://schemas.openxmlformats.org/officeDocument/2006/relationships/oleObject" Target="../embeddings/oleObject131.bin"/><Relationship Id="rId7" Type="http://schemas.openxmlformats.org/officeDocument/2006/relationships/oleObject" Target="../embeddings/oleObject133.bin"/><Relationship Id="rId12" Type="http://schemas.openxmlformats.org/officeDocument/2006/relationships/image" Target="../media/image128.wmf"/><Relationship Id="rId17" Type="http://schemas.openxmlformats.org/officeDocument/2006/relationships/oleObject" Target="../embeddings/oleObject137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05.wmf"/><Relationship Id="rId1" Type="http://schemas.openxmlformats.org/officeDocument/2006/relationships/vmlDrawing" Target="../drawings/vmlDrawing22.vml"/><Relationship Id="rId6" Type="http://schemas.openxmlformats.org/officeDocument/2006/relationships/image" Target="../media/image125.wmf"/><Relationship Id="rId11" Type="http://schemas.openxmlformats.org/officeDocument/2006/relationships/oleObject" Target="../embeddings/oleObject135.bin"/><Relationship Id="rId5" Type="http://schemas.openxmlformats.org/officeDocument/2006/relationships/oleObject" Target="../embeddings/oleObject132.bin"/><Relationship Id="rId15" Type="http://schemas.openxmlformats.org/officeDocument/2006/relationships/oleObject" Target="../embeddings/oleObject106.bin"/><Relationship Id="rId10" Type="http://schemas.openxmlformats.org/officeDocument/2006/relationships/image" Target="../media/image127.wmf"/><Relationship Id="rId4" Type="http://schemas.openxmlformats.org/officeDocument/2006/relationships/image" Target="../media/image124.wmf"/><Relationship Id="rId9" Type="http://schemas.openxmlformats.org/officeDocument/2006/relationships/oleObject" Target="../embeddings/oleObject134.bin"/><Relationship Id="rId14" Type="http://schemas.openxmlformats.org/officeDocument/2006/relationships/image" Target="../media/image129.wmf"/></Relationships>
</file>

<file path=ppt/slides/_rels/slide34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121.bin"/><Relationship Id="rId18" Type="http://schemas.openxmlformats.org/officeDocument/2006/relationships/image" Target="../media/image131.wmf"/><Relationship Id="rId26" Type="http://schemas.openxmlformats.org/officeDocument/2006/relationships/image" Target="../media/image135.wmf"/><Relationship Id="rId39" Type="http://schemas.openxmlformats.org/officeDocument/2006/relationships/oleObject" Target="../embeddings/oleObject108.bin"/><Relationship Id="rId21" Type="http://schemas.openxmlformats.org/officeDocument/2006/relationships/oleObject" Target="../embeddings/oleObject142.bin"/><Relationship Id="rId34" Type="http://schemas.openxmlformats.org/officeDocument/2006/relationships/image" Target="../media/image139.wmf"/><Relationship Id="rId42" Type="http://schemas.openxmlformats.org/officeDocument/2006/relationships/image" Target="../media/image93.wmf"/><Relationship Id="rId47" Type="http://schemas.openxmlformats.org/officeDocument/2006/relationships/oleObject" Target="../embeddings/oleObject112.bin"/><Relationship Id="rId50" Type="http://schemas.openxmlformats.org/officeDocument/2006/relationships/image" Target="../media/image103.wmf"/><Relationship Id="rId55" Type="http://schemas.openxmlformats.org/officeDocument/2006/relationships/oleObject" Target="../embeddings/oleObject152.bin"/><Relationship Id="rId7" Type="http://schemas.openxmlformats.org/officeDocument/2006/relationships/oleObject" Target="../embeddings/oleObject139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14.wmf"/><Relationship Id="rId29" Type="http://schemas.openxmlformats.org/officeDocument/2006/relationships/oleObject" Target="../embeddings/oleObject146.bin"/><Relationship Id="rId11" Type="http://schemas.openxmlformats.org/officeDocument/2006/relationships/oleObject" Target="../embeddings/oleObject120.bin"/><Relationship Id="rId24" Type="http://schemas.openxmlformats.org/officeDocument/2006/relationships/image" Target="../media/image134.wmf"/><Relationship Id="rId32" Type="http://schemas.openxmlformats.org/officeDocument/2006/relationships/image" Target="../media/image138.wmf"/><Relationship Id="rId37" Type="http://schemas.openxmlformats.org/officeDocument/2006/relationships/oleObject" Target="../embeddings/oleObject150.bin"/><Relationship Id="rId40" Type="http://schemas.openxmlformats.org/officeDocument/2006/relationships/image" Target="../media/image92.wmf"/><Relationship Id="rId45" Type="http://schemas.openxmlformats.org/officeDocument/2006/relationships/oleObject" Target="../embeddings/oleObject111.bin"/><Relationship Id="rId53" Type="http://schemas.openxmlformats.org/officeDocument/2006/relationships/oleObject" Target="../embeddings/oleObject151.bin"/><Relationship Id="rId58" Type="http://schemas.openxmlformats.org/officeDocument/2006/relationships/image" Target="../media/image144.wmf"/><Relationship Id="rId5" Type="http://schemas.openxmlformats.org/officeDocument/2006/relationships/oleObject" Target="../embeddings/oleObject106.bin"/><Relationship Id="rId19" Type="http://schemas.openxmlformats.org/officeDocument/2006/relationships/oleObject" Target="../embeddings/oleObject141.bin"/><Relationship Id="rId4" Type="http://schemas.openxmlformats.org/officeDocument/2006/relationships/image" Target="../media/image124.wmf"/><Relationship Id="rId9" Type="http://schemas.openxmlformats.org/officeDocument/2006/relationships/oleObject" Target="../embeddings/oleObject119.bin"/><Relationship Id="rId14" Type="http://schemas.openxmlformats.org/officeDocument/2006/relationships/image" Target="../media/image113.wmf"/><Relationship Id="rId22" Type="http://schemas.openxmlformats.org/officeDocument/2006/relationships/image" Target="../media/image133.wmf"/><Relationship Id="rId27" Type="http://schemas.openxmlformats.org/officeDocument/2006/relationships/oleObject" Target="../embeddings/oleObject145.bin"/><Relationship Id="rId30" Type="http://schemas.openxmlformats.org/officeDocument/2006/relationships/image" Target="../media/image137.wmf"/><Relationship Id="rId35" Type="http://schemas.openxmlformats.org/officeDocument/2006/relationships/oleObject" Target="../embeddings/oleObject149.bin"/><Relationship Id="rId43" Type="http://schemas.openxmlformats.org/officeDocument/2006/relationships/oleObject" Target="../embeddings/oleObject110.bin"/><Relationship Id="rId48" Type="http://schemas.openxmlformats.org/officeDocument/2006/relationships/image" Target="../media/image102.wmf"/><Relationship Id="rId56" Type="http://schemas.openxmlformats.org/officeDocument/2006/relationships/image" Target="../media/image143.wmf"/><Relationship Id="rId8" Type="http://schemas.openxmlformats.org/officeDocument/2006/relationships/image" Target="../media/image130.wmf"/><Relationship Id="rId51" Type="http://schemas.openxmlformats.org/officeDocument/2006/relationships/oleObject" Target="../embeddings/oleObject107.bin"/><Relationship Id="rId3" Type="http://schemas.openxmlformats.org/officeDocument/2006/relationships/oleObject" Target="../embeddings/oleObject138.bin"/><Relationship Id="rId12" Type="http://schemas.openxmlformats.org/officeDocument/2006/relationships/image" Target="../media/image112.wmf"/><Relationship Id="rId17" Type="http://schemas.openxmlformats.org/officeDocument/2006/relationships/oleObject" Target="../embeddings/oleObject140.bin"/><Relationship Id="rId25" Type="http://schemas.openxmlformats.org/officeDocument/2006/relationships/oleObject" Target="../embeddings/oleObject144.bin"/><Relationship Id="rId33" Type="http://schemas.openxmlformats.org/officeDocument/2006/relationships/oleObject" Target="../embeddings/oleObject148.bin"/><Relationship Id="rId38" Type="http://schemas.openxmlformats.org/officeDocument/2006/relationships/image" Target="../media/image141.wmf"/><Relationship Id="rId46" Type="http://schemas.openxmlformats.org/officeDocument/2006/relationships/image" Target="../media/image98.wmf"/><Relationship Id="rId20" Type="http://schemas.openxmlformats.org/officeDocument/2006/relationships/image" Target="../media/image132.wmf"/><Relationship Id="rId41" Type="http://schemas.openxmlformats.org/officeDocument/2006/relationships/oleObject" Target="../embeddings/oleObject109.bin"/><Relationship Id="rId54" Type="http://schemas.openxmlformats.org/officeDocument/2006/relationships/image" Target="../media/image142.wmf"/><Relationship Id="rId1" Type="http://schemas.openxmlformats.org/officeDocument/2006/relationships/vmlDrawing" Target="../drawings/vmlDrawing23.vml"/><Relationship Id="rId6" Type="http://schemas.openxmlformats.org/officeDocument/2006/relationships/image" Target="../media/image105.wmf"/><Relationship Id="rId15" Type="http://schemas.openxmlformats.org/officeDocument/2006/relationships/oleObject" Target="../embeddings/oleObject122.bin"/><Relationship Id="rId23" Type="http://schemas.openxmlformats.org/officeDocument/2006/relationships/oleObject" Target="../embeddings/oleObject143.bin"/><Relationship Id="rId28" Type="http://schemas.openxmlformats.org/officeDocument/2006/relationships/image" Target="../media/image136.wmf"/><Relationship Id="rId36" Type="http://schemas.openxmlformats.org/officeDocument/2006/relationships/image" Target="../media/image140.wmf"/><Relationship Id="rId49" Type="http://schemas.openxmlformats.org/officeDocument/2006/relationships/oleObject" Target="../embeddings/oleObject113.bin"/><Relationship Id="rId57" Type="http://schemas.openxmlformats.org/officeDocument/2006/relationships/oleObject" Target="../embeddings/oleObject153.bin"/><Relationship Id="rId10" Type="http://schemas.openxmlformats.org/officeDocument/2006/relationships/image" Target="../media/image111.wmf"/><Relationship Id="rId31" Type="http://schemas.openxmlformats.org/officeDocument/2006/relationships/oleObject" Target="../embeddings/oleObject147.bin"/><Relationship Id="rId44" Type="http://schemas.openxmlformats.org/officeDocument/2006/relationships/image" Target="../media/image96.wmf"/><Relationship Id="rId52" Type="http://schemas.openxmlformats.org/officeDocument/2006/relationships/image" Target="../media/image95.wmf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wmf"/><Relationship Id="rId13" Type="http://schemas.openxmlformats.org/officeDocument/2006/relationships/oleObject" Target="../embeddings/oleObject158.bin"/><Relationship Id="rId18" Type="http://schemas.openxmlformats.org/officeDocument/2006/relationships/image" Target="../media/image145.wmf"/><Relationship Id="rId26" Type="http://schemas.openxmlformats.org/officeDocument/2006/relationships/image" Target="../media/image149.wmf"/><Relationship Id="rId3" Type="http://schemas.openxmlformats.org/officeDocument/2006/relationships/oleObject" Target="../embeddings/oleObject154.bin"/><Relationship Id="rId21" Type="http://schemas.openxmlformats.org/officeDocument/2006/relationships/oleObject" Target="../embeddings/oleObject162.bin"/><Relationship Id="rId7" Type="http://schemas.openxmlformats.org/officeDocument/2006/relationships/oleObject" Target="../embeddings/oleObject155.bin"/><Relationship Id="rId12" Type="http://schemas.openxmlformats.org/officeDocument/2006/relationships/image" Target="../media/image132.wmf"/><Relationship Id="rId17" Type="http://schemas.openxmlformats.org/officeDocument/2006/relationships/oleObject" Target="../embeddings/oleObject160.bin"/><Relationship Id="rId25" Type="http://schemas.openxmlformats.org/officeDocument/2006/relationships/oleObject" Target="../embeddings/oleObject164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36.wmf"/><Relationship Id="rId20" Type="http://schemas.openxmlformats.org/officeDocument/2006/relationships/image" Target="../media/image146.wmf"/><Relationship Id="rId1" Type="http://schemas.openxmlformats.org/officeDocument/2006/relationships/vmlDrawing" Target="../drawings/vmlDrawing24.vml"/><Relationship Id="rId6" Type="http://schemas.openxmlformats.org/officeDocument/2006/relationships/image" Target="../media/image105.wmf"/><Relationship Id="rId11" Type="http://schemas.openxmlformats.org/officeDocument/2006/relationships/oleObject" Target="../embeddings/oleObject157.bin"/><Relationship Id="rId24" Type="http://schemas.openxmlformats.org/officeDocument/2006/relationships/image" Target="../media/image148.wmf"/><Relationship Id="rId5" Type="http://schemas.openxmlformats.org/officeDocument/2006/relationships/oleObject" Target="../embeddings/oleObject106.bin"/><Relationship Id="rId15" Type="http://schemas.openxmlformats.org/officeDocument/2006/relationships/oleObject" Target="../embeddings/oleObject159.bin"/><Relationship Id="rId23" Type="http://schemas.openxmlformats.org/officeDocument/2006/relationships/oleObject" Target="../embeddings/oleObject163.bin"/><Relationship Id="rId28" Type="http://schemas.openxmlformats.org/officeDocument/2006/relationships/image" Target="../media/image144.wmf"/><Relationship Id="rId10" Type="http://schemas.openxmlformats.org/officeDocument/2006/relationships/image" Target="../media/image131.wmf"/><Relationship Id="rId19" Type="http://schemas.openxmlformats.org/officeDocument/2006/relationships/oleObject" Target="../embeddings/oleObject161.bin"/><Relationship Id="rId4" Type="http://schemas.openxmlformats.org/officeDocument/2006/relationships/image" Target="../media/image124.wmf"/><Relationship Id="rId9" Type="http://schemas.openxmlformats.org/officeDocument/2006/relationships/oleObject" Target="../embeddings/oleObject156.bin"/><Relationship Id="rId14" Type="http://schemas.openxmlformats.org/officeDocument/2006/relationships/image" Target="../media/image135.wmf"/><Relationship Id="rId22" Type="http://schemas.openxmlformats.org/officeDocument/2006/relationships/image" Target="../media/image147.wmf"/><Relationship Id="rId27" Type="http://schemas.openxmlformats.org/officeDocument/2006/relationships/oleObject" Target="../embeddings/oleObject153.bin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1.wmf"/><Relationship Id="rId13" Type="http://schemas.openxmlformats.org/officeDocument/2006/relationships/oleObject" Target="../embeddings/oleObject170.bin"/><Relationship Id="rId3" Type="http://schemas.openxmlformats.org/officeDocument/2006/relationships/oleObject" Target="../embeddings/oleObject165.bin"/><Relationship Id="rId7" Type="http://schemas.openxmlformats.org/officeDocument/2006/relationships/oleObject" Target="../embeddings/oleObject167.bin"/><Relationship Id="rId12" Type="http://schemas.openxmlformats.org/officeDocument/2006/relationships/image" Target="../media/image153.wm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55.wmf"/><Relationship Id="rId1" Type="http://schemas.openxmlformats.org/officeDocument/2006/relationships/vmlDrawing" Target="../drawings/vmlDrawing25.vml"/><Relationship Id="rId6" Type="http://schemas.openxmlformats.org/officeDocument/2006/relationships/image" Target="../media/image150.wmf"/><Relationship Id="rId11" Type="http://schemas.openxmlformats.org/officeDocument/2006/relationships/oleObject" Target="../embeddings/oleObject169.bin"/><Relationship Id="rId5" Type="http://schemas.openxmlformats.org/officeDocument/2006/relationships/oleObject" Target="../embeddings/oleObject166.bin"/><Relationship Id="rId15" Type="http://schemas.openxmlformats.org/officeDocument/2006/relationships/oleObject" Target="../embeddings/oleObject171.bin"/><Relationship Id="rId10" Type="http://schemas.openxmlformats.org/officeDocument/2006/relationships/image" Target="../media/image152.wmf"/><Relationship Id="rId4" Type="http://schemas.openxmlformats.org/officeDocument/2006/relationships/image" Target="../media/image143.wmf"/><Relationship Id="rId9" Type="http://schemas.openxmlformats.org/officeDocument/2006/relationships/oleObject" Target="../embeddings/oleObject168.bin"/><Relationship Id="rId14" Type="http://schemas.openxmlformats.org/officeDocument/2006/relationships/image" Target="../media/image154.wmf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wmf"/><Relationship Id="rId3" Type="http://schemas.openxmlformats.org/officeDocument/2006/relationships/oleObject" Target="../embeddings/oleObject172.bin"/><Relationship Id="rId7" Type="http://schemas.openxmlformats.org/officeDocument/2006/relationships/oleObject" Target="../embeddings/oleObject17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6.vml"/><Relationship Id="rId6" Type="http://schemas.openxmlformats.org/officeDocument/2006/relationships/image" Target="../media/image12.wmf"/><Relationship Id="rId5" Type="http://schemas.openxmlformats.org/officeDocument/2006/relationships/oleObject" Target="../embeddings/oleObject173.bin"/><Relationship Id="rId4" Type="http://schemas.openxmlformats.org/officeDocument/2006/relationships/image" Target="../media/image11.wm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w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4.wmf"/><Relationship Id="rId5" Type="http://schemas.openxmlformats.org/officeDocument/2006/relationships/oleObject" Target="../embeddings/oleObject2.bin"/><Relationship Id="rId10" Type="http://schemas.openxmlformats.org/officeDocument/2006/relationships/image" Target="../media/image6.wmf"/><Relationship Id="rId4" Type="http://schemas.openxmlformats.org/officeDocument/2006/relationships/image" Target="../media/image3.wmf"/><Relationship Id="rId9" Type="http://schemas.openxmlformats.org/officeDocument/2006/relationships/oleObject" Target="../embeddings/oleObject4.bin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wmf"/><Relationship Id="rId3" Type="http://schemas.openxmlformats.org/officeDocument/2006/relationships/oleObject" Target="../embeddings/oleObject5.bin"/><Relationship Id="rId7" Type="http://schemas.openxmlformats.org/officeDocument/2006/relationships/oleObject" Target="../embeddings/oleObject7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8.wmf"/><Relationship Id="rId5" Type="http://schemas.openxmlformats.org/officeDocument/2006/relationships/oleObject" Target="../embeddings/oleObject6.bin"/><Relationship Id="rId10" Type="http://schemas.openxmlformats.org/officeDocument/2006/relationships/image" Target="../media/image10.wmf"/><Relationship Id="rId4" Type="http://schemas.openxmlformats.org/officeDocument/2006/relationships/image" Target="../media/image7.wmf"/><Relationship Id="rId9" Type="http://schemas.openxmlformats.org/officeDocument/2006/relationships/oleObject" Target="../embeddings/oleObject8.bin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wmf"/><Relationship Id="rId3" Type="http://schemas.openxmlformats.org/officeDocument/2006/relationships/oleObject" Target="../embeddings/oleObject9.bin"/><Relationship Id="rId7" Type="http://schemas.openxmlformats.org/officeDocument/2006/relationships/oleObject" Target="../embeddings/oleObject1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2.wmf"/><Relationship Id="rId5" Type="http://schemas.openxmlformats.org/officeDocument/2006/relationships/oleObject" Target="../embeddings/oleObject10.bin"/><Relationship Id="rId4" Type="http://schemas.openxmlformats.org/officeDocument/2006/relationships/image" Target="../media/image11.wmf"/><Relationship Id="rId9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wmf"/><Relationship Id="rId3" Type="http://schemas.openxmlformats.org/officeDocument/2006/relationships/oleObject" Target="../embeddings/oleObject12.bin"/><Relationship Id="rId7" Type="http://schemas.openxmlformats.org/officeDocument/2006/relationships/oleObject" Target="../embeddings/oleObject14.bin"/><Relationship Id="rId12" Type="http://schemas.openxmlformats.org/officeDocument/2006/relationships/image" Target="../media/image19.w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6.wmf"/><Relationship Id="rId11" Type="http://schemas.openxmlformats.org/officeDocument/2006/relationships/oleObject" Target="../embeddings/oleObject16.bin"/><Relationship Id="rId5" Type="http://schemas.openxmlformats.org/officeDocument/2006/relationships/oleObject" Target="../embeddings/oleObject13.bin"/><Relationship Id="rId10" Type="http://schemas.openxmlformats.org/officeDocument/2006/relationships/image" Target="../media/image18.wmf"/><Relationship Id="rId4" Type="http://schemas.openxmlformats.org/officeDocument/2006/relationships/image" Target="../media/image15.wmf"/><Relationship Id="rId9" Type="http://schemas.openxmlformats.org/officeDocument/2006/relationships/oleObject" Target="../embeddings/oleObject15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ing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881284" y="122548"/>
            <a:ext cx="3758153" cy="2818615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685800" y="2708697"/>
            <a:ext cx="7772400" cy="1041456"/>
          </a:xfrm>
        </p:spPr>
        <p:txBody>
          <a:bodyPr>
            <a:normAutofit/>
          </a:bodyPr>
          <a:lstStyle/>
          <a:p>
            <a:r>
              <a:rPr kumimoji="1" lang="en-US" altLang="ja-JP" sz="2400" dirty="0" smtClean="0"/>
              <a:t>Modeling 1-D advection and other approximations</a:t>
            </a:r>
            <a:endParaRPr kumimoji="1" lang="ja-JP" altLang="en-US" sz="2400" dirty="0"/>
          </a:p>
        </p:txBody>
      </p:sp>
      <p:cxnSp>
        <p:nvCxnSpPr>
          <p:cNvPr id="8" name="直線コネクタ 7"/>
          <p:cNvCxnSpPr/>
          <p:nvPr/>
        </p:nvCxnSpPr>
        <p:spPr>
          <a:xfrm>
            <a:off x="685800" y="3517687"/>
            <a:ext cx="795363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8799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41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Ideally,</a:t>
            </a:r>
            <a:endParaRPr kumimoji="1" lang="ja-JP" altLang="en-US" dirty="0"/>
          </a:p>
        </p:txBody>
      </p:sp>
      <p:pic>
        <p:nvPicPr>
          <p:cNvPr id="6" name="ideal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00000" y="648000"/>
            <a:ext cx="7679999" cy="57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815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3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FTCS</a:t>
            </a:r>
            <a:endParaRPr kumimoji="1" lang="ja-JP" altLang="en-US" dirty="0"/>
          </a:p>
        </p:txBody>
      </p:sp>
      <p:pic>
        <p:nvPicPr>
          <p:cNvPr id="3" name="movie_ftc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00000" y="648000"/>
            <a:ext cx="7680000" cy="5760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083430" y="6223334"/>
            <a:ext cx="45256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Amplification error. Unconditionally Unstable.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4140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9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FTCS??</a:t>
            </a:r>
            <a:endParaRPr kumimoji="1" lang="ja-JP" alt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smtClean="0"/>
              <a:t>Even if Centralized Differencing is of 2</a:t>
            </a:r>
            <a:r>
              <a:rPr kumimoji="1" lang="en-US" altLang="ja-JP" baseline="30000" dirty="0" smtClean="0"/>
              <a:t>nd</a:t>
            </a:r>
            <a:r>
              <a:rPr kumimoji="1" lang="en-US" altLang="ja-JP" dirty="0" smtClean="0"/>
              <a:t> order, it causes large errors in the resulting solution.</a:t>
            </a:r>
          </a:p>
          <a:p>
            <a:r>
              <a:rPr lang="en-US" altLang="ja-JP" dirty="0" smtClean="0"/>
              <a:t>The reason behind this is the forward differencing!</a:t>
            </a:r>
          </a:p>
          <a:p>
            <a:r>
              <a:rPr lang="en-US" altLang="ja-JP" dirty="0" smtClean="0"/>
              <a:t>The advection solution generally relies on the flow upstream/upwind.</a:t>
            </a:r>
          </a:p>
          <a:p>
            <a:r>
              <a:rPr lang="en-US" altLang="ja-JP" dirty="0" smtClean="0"/>
              <a:t>Recall that in Burger’s equation, we used backward differencing.</a:t>
            </a:r>
          </a:p>
          <a:p>
            <a:r>
              <a:rPr lang="en-US" altLang="ja-JP" dirty="0" smtClean="0"/>
              <a:t>The combined influence of </a:t>
            </a:r>
            <a:r>
              <a:rPr lang="en-US" altLang="ja-JP" i="1" dirty="0" smtClean="0"/>
              <a:t>u</a:t>
            </a:r>
            <a:r>
              <a:rPr lang="en-US" altLang="ja-JP" dirty="0" smtClean="0"/>
              <a:t>, </a:t>
            </a:r>
            <a:r>
              <a:rPr lang="en-US" altLang="ja-JP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△x, </a:t>
            </a:r>
            <a:r>
              <a:rPr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en-US" altLang="ja-JP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△t </a:t>
            </a:r>
            <a:r>
              <a:rPr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affects stability.</a:t>
            </a:r>
            <a:endParaRPr lang="en-US" altLang="ja-JP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78904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Let’s try another perspective.</a:t>
            </a:r>
            <a:endParaRPr kumimoji="1" lang="ja-JP" altLang="en-US" dirty="0"/>
          </a:p>
        </p:txBody>
      </p:sp>
      <p:sp>
        <p:nvSpPr>
          <p:cNvPr id="3" name="Line 11"/>
          <p:cNvSpPr>
            <a:spLocks noChangeShapeType="1"/>
          </p:cNvSpPr>
          <p:nvPr/>
        </p:nvSpPr>
        <p:spPr bwMode="auto">
          <a:xfrm>
            <a:off x="1692275" y="4581525"/>
            <a:ext cx="51847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ja-JP" alt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Line 12"/>
          <p:cNvSpPr>
            <a:spLocks noChangeShapeType="1"/>
          </p:cNvSpPr>
          <p:nvPr/>
        </p:nvSpPr>
        <p:spPr bwMode="auto">
          <a:xfrm flipV="1">
            <a:off x="2195513" y="2492375"/>
            <a:ext cx="0" cy="23764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ja-JP" alt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Freeform 13"/>
          <p:cNvSpPr>
            <a:spLocks/>
          </p:cNvSpPr>
          <p:nvPr/>
        </p:nvSpPr>
        <p:spPr bwMode="auto">
          <a:xfrm>
            <a:off x="1908175" y="2613025"/>
            <a:ext cx="4751388" cy="1620838"/>
          </a:xfrm>
          <a:custGeom>
            <a:avLst/>
            <a:gdLst>
              <a:gd name="T0" fmla="*/ 0 w 2993"/>
              <a:gd name="T1" fmla="*/ 1176338 h 1021"/>
              <a:gd name="T2" fmla="*/ 719138 w 2993"/>
              <a:gd name="T3" fmla="*/ 384175 h 1021"/>
              <a:gd name="T4" fmla="*/ 1943100 w 2993"/>
              <a:gd name="T5" fmla="*/ 168275 h 1021"/>
              <a:gd name="T6" fmla="*/ 3384550 w 2993"/>
              <a:gd name="T7" fmla="*/ 1392238 h 1021"/>
              <a:gd name="T8" fmla="*/ 4751388 w 2993"/>
              <a:gd name="T9" fmla="*/ 1536700 h 102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993"/>
              <a:gd name="T16" fmla="*/ 0 h 1021"/>
              <a:gd name="T17" fmla="*/ 2993 w 2993"/>
              <a:gd name="T18" fmla="*/ 1021 h 102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993" h="1021">
                <a:moveTo>
                  <a:pt x="0" y="741"/>
                </a:moveTo>
                <a:cubicBezTo>
                  <a:pt x="124" y="544"/>
                  <a:pt x="249" y="348"/>
                  <a:pt x="453" y="242"/>
                </a:cubicBezTo>
                <a:cubicBezTo>
                  <a:pt x="657" y="136"/>
                  <a:pt x="944" y="0"/>
                  <a:pt x="1224" y="106"/>
                </a:cubicBezTo>
                <a:cubicBezTo>
                  <a:pt x="1504" y="212"/>
                  <a:pt x="1837" y="733"/>
                  <a:pt x="2132" y="877"/>
                </a:cubicBezTo>
                <a:cubicBezTo>
                  <a:pt x="2427" y="1021"/>
                  <a:pt x="2710" y="994"/>
                  <a:pt x="2993" y="968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ja-JP" alt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" name="Text Box 6"/>
          <p:cNvSpPr txBox="1">
            <a:spLocks noChangeArrowheads="1"/>
          </p:cNvSpPr>
          <p:nvPr/>
        </p:nvSpPr>
        <p:spPr bwMode="auto">
          <a:xfrm>
            <a:off x="520521" y="532665"/>
            <a:ext cx="82804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ja-JP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Approach based on the characteristic of advection equation that 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ja-JP" altLang="en-US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「</a:t>
            </a:r>
            <a:r>
              <a:rPr lang="en-US" altLang="ja-JP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flows come from the upstream at a flow velocity </a:t>
            </a:r>
            <a:r>
              <a:rPr lang="en-US" altLang="ja-JP" i="1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ja-JP" altLang="en-US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」</a:t>
            </a:r>
            <a:endParaRPr lang="ja-JP" altLang="en-US" dirty="0">
              <a:effectLst>
                <a:outerShdw blurRad="38100" dist="38100" dir="2700000" algn="tl">
                  <a:srgbClr val="DDDDDD"/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Box 7"/>
          <p:cNvSpPr txBox="1">
            <a:spLocks noChangeArrowheads="1"/>
          </p:cNvSpPr>
          <p:nvPr/>
        </p:nvSpPr>
        <p:spPr bwMode="auto">
          <a:xfrm>
            <a:off x="732212" y="1459376"/>
            <a:ext cx="2351926" cy="64633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ja-JP" sz="1800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1-D advection equation</a:t>
            </a:r>
          </a:p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ja-JP" sz="1800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(hyperbolic)</a:t>
            </a:r>
            <a:endParaRPr lang="ja-JP" altLang="en-US" sz="1800" dirty="0">
              <a:effectLst>
                <a:outerShdw blurRad="38100" dist="38100" dir="2700000" algn="tl">
                  <a:srgbClr val="DDDDDD"/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2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31418461"/>
              </p:ext>
            </p:extLst>
          </p:nvPr>
        </p:nvGraphicFramePr>
        <p:xfrm>
          <a:off x="3467100" y="1515059"/>
          <a:ext cx="1366838" cy="623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182" name="Equation" r:id="rId3" imgW="863280" imgH="393480" progId="Equation.DSMT4">
                  <p:embed/>
                </p:oleObj>
              </mc:Choice>
              <mc:Fallback>
                <p:oleObj name="Equation" r:id="rId3" imgW="863280" imgH="393480" progId="Equation.DSMT4">
                  <p:embed/>
                  <p:pic>
                    <p:nvPicPr>
                      <p:cNvPr id="74754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67100" y="1515059"/>
                        <a:ext cx="1366838" cy="6238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 Box 9"/>
          <p:cNvSpPr txBox="1">
            <a:spLocks noChangeArrowheads="1"/>
          </p:cNvSpPr>
          <p:nvPr/>
        </p:nvSpPr>
        <p:spPr bwMode="auto">
          <a:xfrm>
            <a:off x="5216900" y="1398859"/>
            <a:ext cx="213872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ja-JP" sz="2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Analytical solution</a:t>
            </a:r>
            <a:endParaRPr lang="ja-JP" altLang="en-US" sz="2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66514519"/>
              </p:ext>
            </p:extLst>
          </p:nvPr>
        </p:nvGraphicFramePr>
        <p:xfrm>
          <a:off x="5181023" y="1773161"/>
          <a:ext cx="2008187" cy="322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183" name="Equation" r:id="rId5" imgW="1269720" imgH="203040" progId="Equation.DSMT4">
                  <p:embed/>
                </p:oleObj>
              </mc:Choice>
              <mc:Fallback>
                <p:oleObj name="Equation" r:id="rId5" imgW="1269720" imgH="203040" progId="Equation.DSMT4">
                  <p:embed/>
                  <p:pic>
                    <p:nvPicPr>
                      <p:cNvPr id="74755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81023" y="1773161"/>
                        <a:ext cx="2008187" cy="3222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Oval 14"/>
          <p:cNvSpPr>
            <a:spLocks noChangeArrowheads="1"/>
          </p:cNvSpPr>
          <p:nvPr/>
        </p:nvSpPr>
        <p:spPr bwMode="auto">
          <a:xfrm>
            <a:off x="3635375" y="2636838"/>
            <a:ext cx="215900" cy="2159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ja-JP" alt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6" name="Oval 16"/>
          <p:cNvSpPr>
            <a:spLocks noChangeArrowheads="1"/>
          </p:cNvSpPr>
          <p:nvPr/>
        </p:nvSpPr>
        <p:spPr bwMode="auto">
          <a:xfrm>
            <a:off x="1835150" y="3573463"/>
            <a:ext cx="215900" cy="2159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ja-JP" alt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7" name="Oval 15"/>
          <p:cNvSpPr>
            <a:spLocks noChangeArrowheads="1"/>
          </p:cNvSpPr>
          <p:nvPr/>
        </p:nvSpPr>
        <p:spPr bwMode="auto">
          <a:xfrm>
            <a:off x="5568950" y="4005263"/>
            <a:ext cx="215900" cy="2159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ja-JP" alt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graphicFrame>
        <p:nvGraphicFramePr>
          <p:cNvPr id="28" name="Object 6"/>
          <p:cNvGraphicFramePr>
            <a:graphicFrameLocks noChangeAspect="1"/>
          </p:cNvGraphicFramePr>
          <p:nvPr/>
        </p:nvGraphicFramePr>
        <p:xfrm>
          <a:off x="3467100" y="2120900"/>
          <a:ext cx="531813" cy="531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184" name="Equation" r:id="rId7" imgW="241200" imgH="241200" progId="Equation.DSMT4">
                  <p:embed/>
                </p:oleObj>
              </mc:Choice>
              <mc:Fallback>
                <p:oleObj name="Equation" r:id="rId7" imgW="241200" imgH="241200" progId="Equation.DSMT4">
                  <p:embed/>
                  <p:pic>
                    <p:nvPicPr>
                      <p:cNvPr id="74758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67100" y="2120900"/>
                        <a:ext cx="531813" cy="5318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7"/>
          <p:cNvGraphicFramePr>
            <a:graphicFrameLocks noChangeAspect="1"/>
          </p:cNvGraphicFramePr>
          <p:nvPr/>
        </p:nvGraphicFramePr>
        <p:xfrm>
          <a:off x="5148263" y="4005263"/>
          <a:ext cx="447675" cy="531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185" name="Equation" r:id="rId9" imgW="203040" imgH="241200" progId="Equation.DSMT4">
                  <p:embed/>
                </p:oleObj>
              </mc:Choice>
              <mc:Fallback>
                <p:oleObj name="Equation" r:id="rId9" imgW="203040" imgH="241200" progId="Equation.DSMT4">
                  <p:embed/>
                  <p:pic>
                    <p:nvPicPr>
                      <p:cNvPr id="74759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48263" y="4005263"/>
                        <a:ext cx="447675" cy="5318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" name="Text Box 9"/>
          <p:cNvSpPr txBox="1">
            <a:spLocks noChangeArrowheads="1"/>
          </p:cNvSpPr>
          <p:nvPr/>
        </p:nvSpPr>
        <p:spPr bwMode="auto">
          <a:xfrm>
            <a:off x="3208102" y="2764422"/>
            <a:ext cx="6832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ja-JP" sz="2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node</a:t>
            </a:r>
            <a:endParaRPr lang="ja-JP" altLang="en-US" sz="2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Freeform 18"/>
          <p:cNvSpPr>
            <a:spLocks/>
          </p:cNvSpPr>
          <p:nvPr/>
        </p:nvSpPr>
        <p:spPr bwMode="auto">
          <a:xfrm>
            <a:off x="3132138" y="2598738"/>
            <a:ext cx="4751386" cy="1620837"/>
          </a:xfrm>
          <a:custGeom>
            <a:avLst/>
            <a:gdLst>
              <a:gd name="T0" fmla="*/ 0 w 2993"/>
              <a:gd name="T1" fmla="*/ 741 h 1021"/>
              <a:gd name="T2" fmla="*/ 453 w 2993"/>
              <a:gd name="T3" fmla="*/ 242 h 1021"/>
              <a:gd name="T4" fmla="*/ 1224 w 2993"/>
              <a:gd name="T5" fmla="*/ 106 h 1021"/>
              <a:gd name="T6" fmla="*/ 2132 w 2993"/>
              <a:gd name="T7" fmla="*/ 877 h 1021"/>
              <a:gd name="T8" fmla="*/ 2993 w 2993"/>
              <a:gd name="T9" fmla="*/ 968 h 102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993"/>
              <a:gd name="T16" fmla="*/ 0 h 1021"/>
              <a:gd name="T17" fmla="*/ 2993 w 2993"/>
              <a:gd name="T18" fmla="*/ 1021 h 102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993" h="1021">
                <a:moveTo>
                  <a:pt x="0" y="741"/>
                </a:moveTo>
                <a:cubicBezTo>
                  <a:pt x="124" y="544"/>
                  <a:pt x="249" y="348"/>
                  <a:pt x="453" y="242"/>
                </a:cubicBezTo>
                <a:cubicBezTo>
                  <a:pt x="657" y="136"/>
                  <a:pt x="944" y="0"/>
                  <a:pt x="1224" y="106"/>
                </a:cubicBezTo>
                <a:cubicBezTo>
                  <a:pt x="1504" y="212"/>
                  <a:pt x="1837" y="733"/>
                  <a:pt x="2132" y="877"/>
                </a:cubicBezTo>
                <a:cubicBezTo>
                  <a:pt x="2427" y="1021"/>
                  <a:pt x="2710" y="994"/>
                  <a:pt x="2993" y="968"/>
                </a:cubicBezTo>
              </a:path>
            </a:pathLst>
          </a:custGeom>
          <a:noFill/>
          <a:ln w="25400">
            <a:solidFill>
              <a:srgbClr val="A5002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ja-JP" alt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graphicFrame>
        <p:nvGraphicFramePr>
          <p:cNvPr id="34" name="Object 13"/>
          <p:cNvGraphicFramePr>
            <a:graphicFrameLocks noChangeAspect="1"/>
          </p:cNvGraphicFramePr>
          <p:nvPr/>
        </p:nvGraphicFramePr>
        <p:xfrm>
          <a:off x="7138987" y="3644900"/>
          <a:ext cx="1090612" cy="531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186" name="Equation" r:id="rId11" imgW="495000" imgH="241200" progId="Equation.DSMT4">
                  <p:embed/>
                </p:oleObj>
              </mc:Choice>
              <mc:Fallback>
                <p:oleObj name="Equation" r:id="rId11" imgW="495000" imgH="241200" progId="Equation.DSMT4">
                  <p:embed/>
                  <p:pic>
                    <p:nvPicPr>
                      <p:cNvPr id="74765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38987" y="3644900"/>
                        <a:ext cx="1090612" cy="5318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" name="Text Box 33"/>
          <p:cNvSpPr txBox="1">
            <a:spLocks noChangeArrowheads="1"/>
          </p:cNvSpPr>
          <p:nvPr/>
        </p:nvSpPr>
        <p:spPr bwMode="auto">
          <a:xfrm>
            <a:off x="6588124" y="3357563"/>
            <a:ext cx="140176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ja-JP" sz="1800" dirty="0" smtClean="0">
                <a:solidFill>
                  <a:srgbClr val="A50021"/>
                </a:solidFill>
              </a:rPr>
              <a:t>Value at t</a:t>
            </a:r>
            <a:r>
              <a:rPr lang="en-US" altLang="ja-JP" sz="1800" baseline="-25000" dirty="0" smtClean="0">
                <a:solidFill>
                  <a:srgbClr val="A50021"/>
                </a:solidFill>
              </a:rPr>
              <a:t>n+1</a:t>
            </a:r>
            <a:endParaRPr lang="ja-JP" altLang="en-US" sz="1800" dirty="0">
              <a:solidFill>
                <a:srgbClr val="A50021"/>
              </a:solidFill>
            </a:endParaRPr>
          </a:p>
        </p:txBody>
      </p:sp>
      <p:sp>
        <p:nvSpPr>
          <p:cNvPr id="36" name="Oval 20"/>
          <p:cNvSpPr>
            <a:spLocks noChangeArrowheads="1"/>
          </p:cNvSpPr>
          <p:nvPr/>
        </p:nvSpPr>
        <p:spPr bwMode="auto">
          <a:xfrm>
            <a:off x="5557838" y="3119438"/>
            <a:ext cx="215900" cy="215900"/>
          </a:xfrm>
          <a:prstGeom prst="ellipse">
            <a:avLst/>
          </a:prstGeom>
          <a:solidFill>
            <a:srgbClr val="FF66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ja-JP" alt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graphicFrame>
        <p:nvGraphicFramePr>
          <p:cNvPr id="37" name="Object 10"/>
          <p:cNvGraphicFramePr>
            <a:graphicFrameLocks noChangeAspect="1"/>
          </p:cNvGraphicFramePr>
          <p:nvPr/>
        </p:nvGraphicFramePr>
        <p:xfrm>
          <a:off x="5627688" y="2552700"/>
          <a:ext cx="744537" cy="615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187" name="Equation" r:id="rId13" imgW="291960" imgH="241200" progId="Equation.DSMT4">
                  <p:embed/>
                </p:oleObj>
              </mc:Choice>
              <mc:Fallback>
                <p:oleObj name="Equation" r:id="rId13" imgW="291960" imgH="241200" progId="Equation.DSMT4">
                  <p:embed/>
                  <p:pic>
                    <p:nvPicPr>
                      <p:cNvPr id="74762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27688" y="2552700"/>
                        <a:ext cx="744537" cy="615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" name="Line 19"/>
          <p:cNvSpPr>
            <a:spLocks noChangeShapeType="1"/>
          </p:cNvSpPr>
          <p:nvPr/>
        </p:nvSpPr>
        <p:spPr bwMode="auto">
          <a:xfrm flipV="1">
            <a:off x="5651500" y="3213100"/>
            <a:ext cx="0" cy="1439863"/>
          </a:xfrm>
          <a:prstGeom prst="line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ja-JP" alt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graphicFrame>
        <p:nvGraphicFramePr>
          <p:cNvPr id="39" name="Object 4"/>
          <p:cNvGraphicFramePr>
            <a:graphicFrameLocks noChangeAspect="1"/>
          </p:cNvGraphicFramePr>
          <p:nvPr/>
        </p:nvGraphicFramePr>
        <p:xfrm>
          <a:off x="5508625" y="4581525"/>
          <a:ext cx="336550" cy="50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188" name="Equation" r:id="rId15" imgW="152280" imgH="228600" progId="Equation.DSMT4">
                  <p:embed/>
                </p:oleObj>
              </mc:Choice>
              <mc:Fallback>
                <p:oleObj name="Equation" r:id="rId15" imgW="152280" imgH="228600" progId="Equation.DSMT4">
                  <p:embed/>
                  <p:pic>
                    <p:nvPicPr>
                      <p:cNvPr id="74756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08625" y="4581525"/>
                        <a:ext cx="336550" cy="504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" name="Line 24"/>
          <p:cNvSpPr>
            <a:spLocks noChangeShapeType="1"/>
          </p:cNvSpPr>
          <p:nvPr/>
        </p:nvSpPr>
        <p:spPr bwMode="auto">
          <a:xfrm flipV="1">
            <a:off x="3708400" y="2852738"/>
            <a:ext cx="0" cy="1871662"/>
          </a:xfrm>
          <a:prstGeom prst="line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ja-JP" alt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graphicFrame>
        <p:nvGraphicFramePr>
          <p:cNvPr id="41" name="Object 5"/>
          <p:cNvGraphicFramePr>
            <a:graphicFrameLocks noChangeAspect="1"/>
          </p:cNvGraphicFramePr>
          <p:nvPr/>
        </p:nvGraphicFramePr>
        <p:xfrm>
          <a:off x="3479800" y="4581525"/>
          <a:ext cx="504825" cy="50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189" name="Equation" r:id="rId17" imgW="228600" imgH="228600" progId="Equation.DSMT4">
                  <p:embed/>
                </p:oleObj>
              </mc:Choice>
              <mc:Fallback>
                <p:oleObj name="Equation" r:id="rId17" imgW="228600" imgH="228600" progId="Equation.DSMT4">
                  <p:embed/>
                  <p:pic>
                    <p:nvPicPr>
                      <p:cNvPr id="74757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79800" y="4581525"/>
                        <a:ext cx="504825" cy="504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2" name="AutoShape 17"/>
          <p:cNvSpPr>
            <a:spLocks noChangeArrowheads="1"/>
          </p:cNvSpPr>
          <p:nvPr/>
        </p:nvSpPr>
        <p:spPr bwMode="auto">
          <a:xfrm>
            <a:off x="4500563" y="3141663"/>
            <a:ext cx="1150937" cy="144462"/>
          </a:xfrm>
          <a:prstGeom prst="rightArrow">
            <a:avLst>
              <a:gd name="adj1" fmla="val 50000"/>
              <a:gd name="adj2" fmla="val 199176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ja-JP" alt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3" name="Oval 21"/>
          <p:cNvSpPr>
            <a:spLocks noChangeArrowheads="1"/>
          </p:cNvSpPr>
          <p:nvPr/>
        </p:nvSpPr>
        <p:spPr bwMode="auto">
          <a:xfrm>
            <a:off x="4278313" y="3119438"/>
            <a:ext cx="215900" cy="215900"/>
          </a:xfrm>
          <a:prstGeom prst="ellipse">
            <a:avLst/>
          </a:prstGeom>
          <a:solidFill>
            <a:srgbClr val="FF66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ja-JP" alt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graphicFrame>
        <p:nvGraphicFramePr>
          <p:cNvPr id="44" name="Object 14"/>
          <p:cNvGraphicFramePr>
            <a:graphicFrameLocks noChangeAspect="1"/>
          </p:cNvGraphicFramePr>
          <p:nvPr/>
        </p:nvGraphicFramePr>
        <p:xfrm>
          <a:off x="4643438" y="2781300"/>
          <a:ext cx="576262" cy="385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190" name="Equation" r:id="rId19" imgW="266400" imgH="177480" progId="Equation.DSMT4">
                  <p:embed/>
                </p:oleObj>
              </mc:Choice>
              <mc:Fallback>
                <p:oleObj name="Equation" r:id="rId19" imgW="266400" imgH="177480" progId="Equation.DSMT4">
                  <p:embed/>
                  <p:pic>
                    <p:nvPicPr>
                      <p:cNvPr id="74766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43438" y="2781300"/>
                        <a:ext cx="576262" cy="3857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" name="Object 12"/>
          <p:cNvGraphicFramePr>
            <a:graphicFrameLocks noChangeAspect="1"/>
          </p:cNvGraphicFramePr>
          <p:nvPr/>
        </p:nvGraphicFramePr>
        <p:xfrm>
          <a:off x="3995738" y="3429000"/>
          <a:ext cx="1063625" cy="560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191" name="Equation" r:id="rId21" imgW="482400" imgH="253800" progId="Equation.DSMT4">
                  <p:embed/>
                </p:oleObj>
              </mc:Choice>
              <mc:Fallback>
                <p:oleObj name="Equation" r:id="rId21" imgW="482400" imgH="253800" progId="Equation.DSMT4">
                  <p:embed/>
                  <p:pic>
                    <p:nvPicPr>
                      <p:cNvPr id="74764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95738" y="3429000"/>
                        <a:ext cx="1063625" cy="560387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7" name="Line 35"/>
          <p:cNvSpPr>
            <a:spLocks noChangeShapeType="1"/>
          </p:cNvSpPr>
          <p:nvPr/>
        </p:nvSpPr>
        <p:spPr bwMode="auto">
          <a:xfrm>
            <a:off x="4383088" y="3346450"/>
            <a:ext cx="0" cy="1655762"/>
          </a:xfrm>
          <a:prstGeom prst="line">
            <a:avLst/>
          </a:prstGeom>
          <a:noFill/>
          <a:ln w="9525">
            <a:solidFill>
              <a:srgbClr val="A5002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ja-JP" alt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graphicFrame>
        <p:nvGraphicFramePr>
          <p:cNvPr id="48" name="Object 11"/>
          <p:cNvGraphicFramePr>
            <a:graphicFrameLocks noChangeAspect="1"/>
          </p:cNvGraphicFramePr>
          <p:nvPr/>
        </p:nvGraphicFramePr>
        <p:xfrm>
          <a:off x="3995738" y="5013325"/>
          <a:ext cx="1793875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192" name="Equation" r:id="rId23" imgW="812520" imgH="241200" progId="Equation.DSMT4">
                  <p:embed/>
                </p:oleObj>
              </mc:Choice>
              <mc:Fallback>
                <p:oleObj name="Equation" r:id="rId23" imgW="812520" imgH="241200" progId="Equation.DSMT4">
                  <p:embed/>
                  <p:pic>
                    <p:nvPicPr>
                      <p:cNvPr id="74763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95738" y="5013325"/>
                        <a:ext cx="1793875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" name="Text Box 42"/>
          <p:cNvSpPr txBox="1">
            <a:spLocks noChangeArrowheads="1"/>
          </p:cNvSpPr>
          <p:nvPr/>
        </p:nvSpPr>
        <p:spPr bwMode="auto">
          <a:xfrm>
            <a:off x="611188" y="5701302"/>
            <a:ext cx="8755356" cy="6455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ja-JP" sz="18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How can we obtain the advection value at the origin</a:t>
            </a:r>
            <a:r>
              <a:rPr lang="ja-JP" altLang="en-US" sz="18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（</a:t>
            </a:r>
            <a:r>
              <a:rPr lang="ja-JP" altLang="en-US" sz="1800" b="1" dirty="0">
                <a:solidFill>
                  <a:srgbClr val="000000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　　　　　　　　　　 </a:t>
            </a:r>
            <a:r>
              <a:rPr lang="ja-JP" altLang="en-US" sz="18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）</a:t>
            </a:r>
            <a:r>
              <a:rPr lang="en-US" altLang="ja-JP" sz="18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 </a:t>
            </a:r>
            <a:r>
              <a:rPr lang="ja-JP" altLang="en-US" sz="18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？</a:t>
            </a:r>
            <a:r>
              <a:rPr lang="ja-JP" altLang="en-US" sz="1800" b="1" dirty="0">
                <a:solidFill>
                  <a:srgbClr val="000000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　　　　　</a:t>
            </a:r>
            <a:endParaRPr lang="en-US" altLang="ja-JP" sz="1800" b="1" dirty="0" smtClean="0">
              <a:solidFill>
                <a:srgbClr val="000000"/>
              </a:solidFill>
              <a:effectLst>
                <a:outerShdw blurRad="38100" dist="38100" dir="2700000" algn="tl">
                  <a:srgbClr val="DDDDDD"/>
                </a:outerShdw>
              </a:effectLst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ja-JP" sz="1800" b="1" dirty="0">
                <a:solidFill>
                  <a:srgbClr val="000000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	</a:t>
            </a:r>
            <a:r>
              <a:rPr lang="en-US" altLang="ja-JP" sz="18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				       </a:t>
            </a:r>
            <a:r>
              <a:rPr lang="en-US" altLang="ja-JP" sz="1800" b="1" dirty="0" smtClean="0">
                <a:solidFill>
                  <a:srgbClr val="A50021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Interpolation </a:t>
            </a:r>
            <a:r>
              <a:rPr lang="ja-JP" altLang="en-US" sz="1800" b="1" dirty="0" smtClean="0">
                <a:solidFill>
                  <a:srgbClr val="A50021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（</a:t>
            </a:r>
            <a:r>
              <a:rPr lang="en-US" altLang="ja-JP" sz="1800" b="1" dirty="0" smtClean="0">
                <a:solidFill>
                  <a:srgbClr val="A50021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Function</a:t>
            </a:r>
            <a:r>
              <a:rPr lang="ja-JP" altLang="en-US" sz="1800" b="1" dirty="0" smtClean="0">
                <a:solidFill>
                  <a:srgbClr val="A50021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）</a:t>
            </a:r>
            <a:endParaRPr lang="ja-JP" altLang="en-US" sz="1800" b="1" dirty="0">
              <a:solidFill>
                <a:srgbClr val="A50021"/>
              </a:solidFill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graphicFrame>
        <p:nvGraphicFramePr>
          <p:cNvPr id="52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9711451"/>
              </p:ext>
            </p:extLst>
          </p:nvPr>
        </p:nvGraphicFramePr>
        <p:xfrm>
          <a:off x="6485625" y="5599794"/>
          <a:ext cx="1532951" cy="5745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193" name="Equation" r:id="rId25" imgW="812520" imgH="241200" progId="Equation.DSMT4">
                  <p:embed/>
                </p:oleObj>
              </mc:Choice>
              <mc:Fallback>
                <p:oleObj name="Equation" r:id="rId25" imgW="812520" imgH="241200" progId="Equation.DSMT4">
                  <p:embed/>
                  <p:pic>
                    <p:nvPicPr>
                      <p:cNvPr id="74761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85625" y="5599794"/>
                        <a:ext cx="1532951" cy="57453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" name="Rectangle 45"/>
          <p:cNvSpPr>
            <a:spLocks noChangeArrowheads="1"/>
          </p:cNvSpPr>
          <p:nvPr/>
        </p:nvSpPr>
        <p:spPr bwMode="auto">
          <a:xfrm>
            <a:off x="611188" y="5565482"/>
            <a:ext cx="8099066" cy="83033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ja-JP" alt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9835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10" grpId="0"/>
      <p:bldP spid="11" grpId="0" animBg="1"/>
      <p:bldP spid="13" grpId="0"/>
      <p:bldP spid="25" grpId="0" animBg="1"/>
      <p:bldP spid="26" grpId="0" animBg="1"/>
      <p:bldP spid="27" grpId="0" animBg="1"/>
      <p:bldP spid="30" grpId="0"/>
      <p:bldP spid="33" grpId="0" animBg="1"/>
      <p:bldP spid="35" grpId="0"/>
      <p:bldP spid="36" grpId="0" animBg="1"/>
      <p:bldP spid="38" grpId="0" animBg="1"/>
      <p:bldP spid="40" grpId="0" animBg="1"/>
      <p:bldP spid="42" grpId="0" animBg="1"/>
      <p:bldP spid="43" grpId="0" animBg="1"/>
      <p:bldP spid="47" grpId="0" animBg="1"/>
      <p:bldP spid="51" grpId="0"/>
      <p:bldP spid="5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Today’s Objectives</a:t>
            </a:r>
            <a:endParaRPr kumimoji="1" lang="ja-JP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ja-JP" dirty="0" smtClean="0"/>
              <a:t>Interpolation Methods</a:t>
            </a:r>
          </a:p>
          <a:p>
            <a:pPr lvl="1"/>
            <a:r>
              <a:rPr kumimoji="1" lang="en-US" altLang="ja-JP" dirty="0" smtClean="0"/>
              <a:t>Lagrange Interpolation</a:t>
            </a:r>
          </a:p>
          <a:p>
            <a:pPr lvl="2"/>
            <a:r>
              <a:rPr lang="en-US" altLang="ja-JP" dirty="0" smtClean="0"/>
              <a:t>Linear Interpolation</a:t>
            </a:r>
          </a:p>
          <a:p>
            <a:pPr lvl="2"/>
            <a:r>
              <a:rPr kumimoji="1" lang="en-US" altLang="ja-JP" dirty="0" smtClean="0"/>
              <a:t>Leith’s </a:t>
            </a:r>
            <a:r>
              <a:rPr kumimoji="1" lang="en-US" altLang="ja-JP" dirty="0" err="1" smtClean="0"/>
              <a:t>Method+Lax-Wendroff</a:t>
            </a:r>
            <a:r>
              <a:rPr kumimoji="1" lang="en-US" altLang="ja-JP" dirty="0" smtClean="0"/>
              <a:t> Method</a:t>
            </a:r>
          </a:p>
          <a:p>
            <a:pPr lvl="1"/>
            <a:r>
              <a:rPr lang="en-US" altLang="ja-JP" dirty="0" err="1" smtClean="0"/>
              <a:t>Hermite</a:t>
            </a:r>
            <a:r>
              <a:rPr lang="en-US" altLang="ja-JP" dirty="0" smtClean="0"/>
              <a:t> Interpolation</a:t>
            </a:r>
          </a:p>
          <a:p>
            <a:pPr lvl="2"/>
            <a:r>
              <a:rPr lang="en-US" altLang="ja-JP" dirty="0" smtClean="0"/>
              <a:t>Spline Method</a:t>
            </a:r>
          </a:p>
          <a:p>
            <a:pPr lvl="2"/>
            <a:r>
              <a:rPr lang="en-US" altLang="ja-JP" dirty="0" smtClean="0"/>
              <a:t>Constrained Interpolation Method (CIP Method)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88854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Lagrange Interpolation (1</a:t>
            </a:r>
            <a:r>
              <a:rPr kumimoji="1" lang="en-US" altLang="ja-JP" baseline="30000" dirty="0" smtClean="0"/>
              <a:t>st</a:t>
            </a:r>
            <a:r>
              <a:rPr kumimoji="1" lang="en-US" altLang="ja-JP" dirty="0" smtClean="0"/>
              <a:t> Order Interpolation)</a:t>
            </a:r>
            <a:endParaRPr kumimoji="1" lang="ja-JP" altLang="en-US" dirty="0"/>
          </a:p>
        </p:txBody>
      </p:sp>
      <p:sp>
        <p:nvSpPr>
          <p:cNvPr id="5" name="Freeform 13"/>
          <p:cNvSpPr>
            <a:spLocks/>
          </p:cNvSpPr>
          <p:nvPr/>
        </p:nvSpPr>
        <p:spPr bwMode="auto">
          <a:xfrm>
            <a:off x="1908175" y="2613025"/>
            <a:ext cx="4751388" cy="1620838"/>
          </a:xfrm>
          <a:custGeom>
            <a:avLst/>
            <a:gdLst>
              <a:gd name="T0" fmla="*/ 0 w 2993"/>
              <a:gd name="T1" fmla="*/ 1176338 h 1021"/>
              <a:gd name="T2" fmla="*/ 719138 w 2993"/>
              <a:gd name="T3" fmla="*/ 384175 h 1021"/>
              <a:gd name="T4" fmla="*/ 1943100 w 2993"/>
              <a:gd name="T5" fmla="*/ 168275 h 1021"/>
              <a:gd name="T6" fmla="*/ 3384550 w 2993"/>
              <a:gd name="T7" fmla="*/ 1392238 h 1021"/>
              <a:gd name="T8" fmla="*/ 4751388 w 2993"/>
              <a:gd name="T9" fmla="*/ 1536700 h 102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993"/>
              <a:gd name="T16" fmla="*/ 0 h 1021"/>
              <a:gd name="T17" fmla="*/ 2993 w 2993"/>
              <a:gd name="T18" fmla="*/ 1021 h 102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993" h="1021">
                <a:moveTo>
                  <a:pt x="0" y="741"/>
                </a:moveTo>
                <a:cubicBezTo>
                  <a:pt x="124" y="544"/>
                  <a:pt x="249" y="348"/>
                  <a:pt x="453" y="242"/>
                </a:cubicBezTo>
                <a:cubicBezTo>
                  <a:pt x="657" y="136"/>
                  <a:pt x="944" y="0"/>
                  <a:pt x="1224" y="106"/>
                </a:cubicBezTo>
                <a:cubicBezTo>
                  <a:pt x="1504" y="212"/>
                  <a:pt x="1837" y="733"/>
                  <a:pt x="2132" y="877"/>
                </a:cubicBezTo>
                <a:cubicBezTo>
                  <a:pt x="2427" y="1021"/>
                  <a:pt x="2710" y="994"/>
                  <a:pt x="2993" y="968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ja-JP" alt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Oval 14"/>
          <p:cNvSpPr>
            <a:spLocks noChangeArrowheads="1"/>
          </p:cNvSpPr>
          <p:nvPr/>
        </p:nvSpPr>
        <p:spPr bwMode="auto">
          <a:xfrm>
            <a:off x="3635375" y="2636838"/>
            <a:ext cx="215900" cy="2159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ja-JP" alt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7" name="Oval 15"/>
          <p:cNvSpPr>
            <a:spLocks noChangeArrowheads="1"/>
          </p:cNvSpPr>
          <p:nvPr/>
        </p:nvSpPr>
        <p:spPr bwMode="auto">
          <a:xfrm>
            <a:off x="5568950" y="4005263"/>
            <a:ext cx="215900" cy="2159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ja-JP" alt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graphicFrame>
        <p:nvGraphicFramePr>
          <p:cNvPr id="8" name="Object 6"/>
          <p:cNvGraphicFramePr>
            <a:graphicFrameLocks noChangeAspect="1"/>
          </p:cNvGraphicFramePr>
          <p:nvPr/>
        </p:nvGraphicFramePr>
        <p:xfrm>
          <a:off x="3467100" y="2120900"/>
          <a:ext cx="531813" cy="531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709" name="Equation" r:id="rId3" imgW="241200" imgH="241200" progId="Equation.DSMT4">
                  <p:embed/>
                </p:oleObj>
              </mc:Choice>
              <mc:Fallback>
                <p:oleObj name="Equation" r:id="rId3" imgW="241200" imgH="241200" progId="Equation.DSMT4">
                  <p:embed/>
                  <p:pic>
                    <p:nvPicPr>
                      <p:cNvPr id="28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67100" y="2120900"/>
                        <a:ext cx="531813" cy="5318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7"/>
          <p:cNvGraphicFramePr>
            <a:graphicFrameLocks noChangeAspect="1"/>
          </p:cNvGraphicFramePr>
          <p:nvPr/>
        </p:nvGraphicFramePr>
        <p:xfrm>
          <a:off x="5148263" y="4005263"/>
          <a:ext cx="447675" cy="531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710" name="Equation" r:id="rId5" imgW="203040" imgH="241200" progId="Equation.DSMT4">
                  <p:embed/>
                </p:oleObj>
              </mc:Choice>
              <mc:Fallback>
                <p:oleObj name="Equation" r:id="rId5" imgW="203040" imgH="241200" progId="Equation.DSMT4">
                  <p:embed/>
                  <p:pic>
                    <p:nvPicPr>
                      <p:cNvPr id="29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48263" y="4005263"/>
                        <a:ext cx="447675" cy="5318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Oval 21"/>
          <p:cNvSpPr>
            <a:spLocks noChangeArrowheads="1"/>
          </p:cNvSpPr>
          <p:nvPr/>
        </p:nvSpPr>
        <p:spPr bwMode="auto">
          <a:xfrm>
            <a:off x="4278313" y="3119438"/>
            <a:ext cx="215900" cy="215900"/>
          </a:xfrm>
          <a:prstGeom prst="ellipse">
            <a:avLst/>
          </a:prstGeom>
          <a:solidFill>
            <a:srgbClr val="FF66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ja-JP" alt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graphicFrame>
        <p:nvGraphicFramePr>
          <p:cNvPr id="11" name="Object 12"/>
          <p:cNvGraphicFramePr>
            <a:graphicFrameLocks noChangeAspect="1"/>
          </p:cNvGraphicFramePr>
          <p:nvPr/>
        </p:nvGraphicFramePr>
        <p:xfrm>
          <a:off x="3995738" y="3429000"/>
          <a:ext cx="1063625" cy="560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711" name="Equation" r:id="rId7" imgW="482400" imgH="253800" progId="Equation.DSMT4">
                  <p:embed/>
                </p:oleObj>
              </mc:Choice>
              <mc:Fallback>
                <p:oleObj name="Equation" r:id="rId7" imgW="482400" imgH="253800" progId="Equation.DSMT4">
                  <p:embed/>
                  <p:pic>
                    <p:nvPicPr>
                      <p:cNvPr id="45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95738" y="3429000"/>
                        <a:ext cx="1063625" cy="560387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9130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Lagrange Interpolation (1</a:t>
            </a:r>
            <a:r>
              <a:rPr kumimoji="1" lang="en-US" altLang="ja-JP" baseline="30000" dirty="0" smtClean="0"/>
              <a:t>st</a:t>
            </a:r>
            <a:r>
              <a:rPr kumimoji="1" lang="en-US" altLang="ja-JP" dirty="0" smtClean="0"/>
              <a:t> Order Interpolation)</a:t>
            </a:r>
            <a:endParaRPr kumimoji="1" lang="ja-JP" altLang="en-US" dirty="0"/>
          </a:p>
        </p:txBody>
      </p:sp>
      <p:sp>
        <p:nvSpPr>
          <p:cNvPr id="5" name="Freeform 13"/>
          <p:cNvSpPr>
            <a:spLocks/>
          </p:cNvSpPr>
          <p:nvPr/>
        </p:nvSpPr>
        <p:spPr bwMode="auto">
          <a:xfrm>
            <a:off x="1908175" y="2613025"/>
            <a:ext cx="4751388" cy="1620838"/>
          </a:xfrm>
          <a:custGeom>
            <a:avLst/>
            <a:gdLst>
              <a:gd name="T0" fmla="*/ 0 w 2993"/>
              <a:gd name="T1" fmla="*/ 1176338 h 1021"/>
              <a:gd name="T2" fmla="*/ 719138 w 2993"/>
              <a:gd name="T3" fmla="*/ 384175 h 1021"/>
              <a:gd name="T4" fmla="*/ 1943100 w 2993"/>
              <a:gd name="T5" fmla="*/ 168275 h 1021"/>
              <a:gd name="T6" fmla="*/ 3384550 w 2993"/>
              <a:gd name="T7" fmla="*/ 1392238 h 1021"/>
              <a:gd name="T8" fmla="*/ 4751388 w 2993"/>
              <a:gd name="T9" fmla="*/ 1536700 h 102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993"/>
              <a:gd name="T16" fmla="*/ 0 h 1021"/>
              <a:gd name="T17" fmla="*/ 2993 w 2993"/>
              <a:gd name="T18" fmla="*/ 1021 h 102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993" h="1021">
                <a:moveTo>
                  <a:pt x="0" y="741"/>
                </a:moveTo>
                <a:cubicBezTo>
                  <a:pt x="124" y="544"/>
                  <a:pt x="249" y="348"/>
                  <a:pt x="453" y="242"/>
                </a:cubicBezTo>
                <a:cubicBezTo>
                  <a:pt x="657" y="136"/>
                  <a:pt x="944" y="0"/>
                  <a:pt x="1224" y="106"/>
                </a:cubicBezTo>
                <a:cubicBezTo>
                  <a:pt x="1504" y="212"/>
                  <a:pt x="1837" y="733"/>
                  <a:pt x="2132" y="877"/>
                </a:cubicBezTo>
                <a:cubicBezTo>
                  <a:pt x="2427" y="1021"/>
                  <a:pt x="2710" y="994"/>
                  <a:pt x="2993" y="968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ja-JP" alt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Oval 14"/>
          <p:cNvSpPr>
            <a:spLocks noChangeArrowheads="1"/>
          </p:cNvSpPr>
          <p:nvPr/>
        </p:nvSpPr>
        <p:spPr bwMode="auto">
          <a:xfrm>
            <a:off x="3635375" y="2636838"/>
            <a:ext cx="215900" cy="2159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ja-JP" alt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7" name="Oval 15"/>
          <p:cNvSpPr>
            <a:spLocks noChangeArrowheads="1"/>
          </p:cNvSpPr>
          <p:nvPr/>
        </p:nvSpPr>
        <p:spPr bwMode="auto">
          <a:xfrm>
            <a:off x="5568950" y="4005263"/>
            <a:ext cx="215900" cy="2159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ja-JP" alt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graphicFrame>
        <p:nvGraphicFramePr>
          <p:cNvPr id="9" name="Object 7"/>
          <p:cNvGraphicFramePr>
            <a:graphicFrameLocks noChangeAspect="1"/>
          </p:cNvGraphicFramePr>
          <p:nvPr/>
        </p:nvGraphicFramePr>
        <p:xfrm>
          <a:off x="5148263" y="4005263"/>
          <a:ext cx="447675" cy="531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048" name="Equation" r:id="rId3" imgW="203040" imgH="241200" progId="Equation.DSMT4">
                  <p:embed/>
                </p:oleObj>
              </mc:Choice>
              <mc:Fallback>
                <p:oleObj name="Equation" r:id="rId3" imgW="203040" imgH="241200" progId="Equation.DSMT4">
                  <p:embed/>
                  <p:pic>
                    <p:nvPicPr>
                      <p:cNvPr id="9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48263" y="4005263"/>
                        <a:ext cx="447675" cy="5318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Oval 21"/>
          <p:cNvSpPr>
            <a:spLocks noChangeArrowheads="1"/>
          </p:cNvSpPr>
          <p:nvPr/>
        </p:nvSpPr>
        <p:spPr bwMode="auto">
          <a:xfrm>
            <a:off x="4278313" y="3119438"/>
            <a:ext cx="215900" cy="215900"/>
          </a:xfrm>
          <a:prstGeom prst="ellipse">
            <a:avLst/>
          </a:prstGeom>
          <a:solidFill>
            <a:srgbClr val="FF66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ja-JP" alt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graphicFrame>
        <p:nvGraphicFramePr>
          <p:cNvPr id="12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73486189"/>
              </p:ext>
            </p:extLst>
          </p:nvPr>
        </p:nvGraphicFramePr>
        <p:xfrm>
          <a:off x="3486944" y="2121693"/>
          <a:ext cx="512762" cy="541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049" name="Equation" r:id="rId5" imgW="241200" imgH="253800" progId="Equation.DSMT4">
                  <p:embed/>
                </p:oleObj>
              </mc:Choice>
              <mc:Fallback>
                <p:oleObj name="Equation" r:id="rId5" imgW="241200" imgH="253800" progId="Equation.DSMT4">
                  <p:embed/>
                  <p:pic>
                    <p:nvPicPr>
                      <p:cNvPr id="76804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86944" y="2121693"/>
                        <a:ext cx="512762" cy="5413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43811753"/>
              </p:ext>
            </p:extLst>
          </p:nvPr>
        </p:nvGraphicFramePr>
        <p:xfrm>
          <a:off x="3386931" y="3367090"/>
          <a:ext cx="1225550" cy="490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050" name="Equation" r:id="rId7" imgW="634680" imgH="253800" progId="Equation.DSMT4">
                  <p:embed/>
                </p:oleObj>
              </mc:Choice>
              <mc:Fallback>
                <p:oleObj name="Equation" r:id="rId7" imgW="634680" imgH="253800" progId="Equation.DSMT4">
                  <p:embed/>
                  <p:pic>
                    <p:nvPicPr>
                      <p:cNvPr id="76814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86931" y="3367090"/>
                        <a:ext cx="1225550" cy="4905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Line 12"/>
          <p:cNvSpPr>
            <a:spLocks noChangeShapeType="1"/>
          </p:cNvSpPr>
          <p:nvPr/>
        </p:nvSpPr>
        <p:spPr bwMode="auto">
          <a:xfrm>
            <a:off x="5649913" y="4740594"/>
            <a:ext cx="0" cy="576263"/>
          </a:xfrm>
          <a:prstGeom prst="line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ja-JP" alt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graphicFrame>
        <p:nvGraphicFramePr>
          <p:cNvPr id="15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45061634"/>
              </p:ext>
            </p:extLst>
          </p:nvPr>
        </p:nvGraphicFramePr>
        <p:xfrm>
          <a:off x="5538788" y="5245419"/>
          <a:ext cx="287337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051" name="Equation" r:id="rId9" imgW="152280" imgH="228600" progId="Equation.DSMT4">
                  <p:embed/>
                </p:oleObj>
              </mc:Choice>
              <mc:Fallback>
                <p:oleObj name="Equation" r:id="rId9" imgW="152280" imgH="228600" progId="Equation.DSMT4">
                  <p:embed/>
                  <p:pic>
                    <p:nvPicPr>
                      <p:cNvPr id="76802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38788" y="5245419"/>
                        <a:ext cx="287337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Line 9"/>
          <p:cNvSpPr>
            <a:spLocks noChangeShapeType="1"/>
          </p:cNvSpPr>
          <p:nvPr/>
        </p:nvSpPr>
        <p:spPr bwMode="auto">
          <a:xfrm>
            <a:off x="3132138" y="4922203"/>
            <a:ext cx="27368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ja-JP" alt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7" name="Line 15"/>
          <p:cNvSpPr>
            <a:spLocks noChangeShapeType="1"/>
          </p:cNvSpPr>
          <p:nvPr/>
        </p:nvSpPr>
        <p:spPr bwMode="auto">
          <a:xfrm flipV="1">
            <a:off x="4368800" y="4021456"/>
            <a:ext cx="0" cy="1727200"/>
          </a:xfrm>
          <a:prstGeom prst="line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ja-JP" alt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graphicFrame>
        <p:nvGraphicFramePr>
          <p:cNvPr id="18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68644054"/>
              </p:ext>
            </p:extLst>
          </p:nvPr>
        </p:nvGraphicFramePr>
        <p:xfrm>
          <a:off x="4044950" y="5677219"/>
          <a:ext cx="1604963" cy="455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052" name="Equation" r:id="rId11" imgW="850680" imgH="241200" progId="Equation.DSMT4">
                  <p:embed/>
                </p:oleObj>
              </mc:Choice>
              <mc:Fallback>
                <p:oleObj name="Equation" r:id="rId11" imgW="850680" imgH="241200" progId="Equation.DSMT4">
                  <p:embed/>
                  <p:pic>
                    <p:nvPicPr>
                      <p:cNvPr id="76806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44950" y="5677219"/>
                        <a:ext cx="1604963" cy="4556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Line 13"/>
          <p:cNvSpPr>
            <a:spLocks noChangeShapeType="1"/>
          </p:cNvSpPr>
          <p:nvPr/>
        </p:nvSpPr>
        <p:spPr bwMode="auto">
          <a:xfrm>
            <a:off x="3700145" y="3912712"/>
            <a:ext cx="0" cy="1655763"/>
          </a:xfrm>
          <a:prstGeom prst="line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ja-JP" alt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graphicFrame>
        <p:nvGraphicFramePr>
          <p:cNvPr id="20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70877477"/>
              </p:ext>
            </p:extLst>
          </p:nvPr>
        </p:nvGraphicFramePr>
        <p:xfrm>
          <a:off x="3450908" y="5485925"/>
          <a:ext cx="454025" cy="455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053" name="Equation" r:id="rId13" imgW="241200" imgH="241200" progId="Equation.DSMT4">
                  <p:embed/>
                </p:oleObj>
              </mc:Choice>
              <mc:Fallback>
                <p:oleObj name="Equation" r:id="rId13" imgW="241200" imgH="241200" progId="Equation.DSMT4">
                  <p:embed/>
                  <p:pic>
                    <p:nvPicPr>
                      <p:cNvPr id="76803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50908" y="5485925"/>
                        <a:ext cx="454025" cy="4556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89877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6" grpId="0" animBg="1"/>
      <p:bldP spid="17" grpId="0" animBg="1"/>
      <p:bldP spid="1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/>
          <p:cNvSpPr>
            <a:spLocks noGrp="1"/>
          </p:cNvSpPr>
          <p:nvPr>
            <p:ph type="title"/>
          </p:nvPr>
        </p:nvSpPr>
        <p:spPr>
          <a:xfrm>
            <a:off x="71652" y="53527"/>
            <a:ext cx="7639301" cy="541774"/>
          </a:xfrm>
        </p:spPr>
        <p:txBody>
          <a:bodyPr/>
          <a:lstStyle/>
          <a:p>
            <a:r>
              <a:rPr kumimoji="1" lang="en-US" altLang="ja-JP" dirty="0" smtClean="0"/>
              <a:t>Lagrange Interpolation (1</a:t>
            </a:r>
            <a:r>
              <a:rPr kumimoji="1" lang="en-US" altLang="ja-JP" baseline="30000" dirty="0" smtClean="0"/>
              <a:t>st</a:t>
            </a:r>
            <a:r>
              <a:rPr kumimoji="1" lang="en-US" altLang="ja-JP" dirty="0" smtClean="0"/>
              <a:t> Order Interpolation)</a:t>
            </a:r>
            <a:endParaRPr kumimoji="1" lang="ja-JP" altLang="en-US" dirty="0"/>
          </a:p>
        </p:txBody>
      </p:sp>
      <p:sp>
        <p:nvSpPr>
          <p:cNvPr id="5" name="Line 9"/>
          <p:cNvSpPr>
            <a:spLocks noChangeShapeType="1"/>
          </p:cNvSpPr>
          <p:nvPr/>
        </p:nvSpPr>
        <p:spPr bwMode="auto">
          <a:xfrm>
            <a:off x="395288" y="3357563"/>
            <a:ext cx="27368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ja-JP" alt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Oval 10"/>
          <p:cNvSpPr>
            <a:spLocks noChangeArrowheads="1"/>
          </p:cNvSpPr>
          <p:nvPr/>
        </p:nvSpPr>
        <p:spPr bwMode="auto">
          <a:xfrm>
            <a:off x="684213" y="1628775"/>
            <a:ext cx="215900" cy="2159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ja-JP" alt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7" name="Oval 11"/>
          <p:cNvSpPr>
            <a:spLocks noChangeArrowheads="1"/>
          </p:cNvSpPr>
          <p:nvPr/>
        </p:nvSpPr>
        <p:spPr bwMode="auto">
          <a:xfrm>
            <a:off x="2195513" y="2708275"/>
            <a:ext cx="215900" cy="2159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ja-JP" alt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8" name="Line 12"/>
          <p:cNvSpPr>
            <a:spLocks noChangeShapeType="1"/>
          </p:cNvSpPr>
          <p:nvPr/>
        </p:nvSpPr>
        <p:spPr bwMode="auto">
          <a:xfrm>
            <a:off x="2306638" y="2924175"/>
            <a:ext cx="0" cy="576263"/>
          </a:xfrm>
          <a:prstGeom prst="line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ja-JP" alt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9" name="Line 13"/>
          <p:cNvSpPr>
            <a:spLocks noChangeShapeType="1"/>
          </p:cNvSpPr>
          <p:nvPr/>
        </p:nvSpPr>
        <p:spPr bwMode="auto">
          <a:xfrm>
            <a:off x="777875" y="1844675"/>
            <a:ext cx="0" cy="1655763"/>
          </a:xfrm>
          <a:prstGeom prst="line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ja-JP" alt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" name="Line 15"/>
          <p:cNvSpPr>
            <a:spLocks noChangeShapeType="1"/>
          </p:cNvSpPr>
          <p:nvPr/>
        </p:nvSpPr>
        <p:spPr bwMode="auto">
          <a:xfrm flipV="1">
            <a:off x="1403350" y="2133600"/>
            <a:ext cx="0" cy="1727200"/>
          </a:xfrm>
          <a:prstGeom prst="line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ja-JP" alt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graphicFrame>
        <p:nvGraphicFramePr>
          <p:cNvPr id="11" name="Object 2"/>
          <p:cNvGraphicFramePr>
            <a:graphicFrameLocks noChangeAspect="1"/>
          </p:cNvGraphicFramePr>
          <p:nvPr/>
        </p:nvGraphicFramePr>
        <p:xfrm>
          <a:off x="2195513" y="3429000"/>
          <a:ext cx="287337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017" name="Equation" r:id="rId3" imgW="152280" imgH="228600" progId="Equation.DSMT4">
                  <p:embed/>
                </p:oleObj>
              </mc:Choice>
              <mc:Fallback>
                <p:oleObj name="Equation" r:id="rId3" imgW="152280" imgH="228600" progId="Equation.DSMT4">
                  <p:embed/>
                  <p:pic>
                    <p:nvPicPr>
                      <p:cNvPr id="76802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95513" y="3429000"/>
                        <a:ext cx="287337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3"/>
          <p:cNvGraphicFramePr>
            <a:graphicFrameLocks noChangeAspect="1"/>
          </p:cNvGraphicFramePr>
          <p:nvPr/>
        </p:nvGraphicFramePr>
        <p:xfrm>
          <a:off x="528638" y="3417888"/>
          <a:ext cx="454025" cy="455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018" name="Equation" r:id="rId5" imgW="241200" imgH="241200" progId="Equation.DSMT4">
                  <p:embed/>
                </p:oleObj>
              </mc:Choice>
              <mc:Fallback>
                <p:oleObj name="Equation" r:id="rId5" imgW="241200" imgH="241200" progId="Equation.DSMT4">
                  <p:embed/>
                  <p:pic>
                    <p:nvPicPr>
                      <p:cNvPr id="76803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8638" y="3417888"/>
                        <a:ext cx="454025" cy="4556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4"/>
          <p:cNvGraphicFramePr>
            <a:graphicFrameLocks noChangeAspect="1"/>
          </p:cNvGraphicFramePr>
          <p:nvPr/>
        </p:nvGraphicFramePr>
        <p:xfrm>
          <a:off x="611188" y="1052513"/>
          <a:ext cx="512762" cy="541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019" name="Equation" r:id="rId7" imgW="241200" imgH="253800" progId="Equation.DSMT4">
                  <p:embed/>
                </p:oleObj>
              </mc:Choice>
              <mc:Fallback>
                <p:oleObj name="Equation" r:id="rId7" imgW="241200" imgH="253800" progId="Equation.DSMT4">
                  <p:embed/>
                  <p:pic>
                    <p:nvPicPr>
                      <p:cNvPr id="76804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188" y="1052513"/>
                        <a:ext cx="512762" cy="5413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5"/>
          <p:cNvGraphicFramePr>
            <a:graphicFrameLocks noChangeAspect="1"/>
          </p:cNvGraphicFramePr>
          <p:nvPr/>
        </p:nvGraphicFramePr>
        <p:xfrm>
          <a:off x="2374900" y="2133600"/>
          <a:ext cx="511175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020" name="Equation" r:id="rId9" imgW="203040" imgH="241200" progId="Equation.DSMT4">
                  <p:embed/>
                </p:oleObj>
              </mc:Choice>
              <mc:Fallback>
                <p:oleObj name="Equation" r:id="rId9" imgW="203040" imgH="241200" progId="Equation.DSMT4">
                  <p:embed/>
                  <p:pic>
                    <p:nvPicPr>
                      <p:cNvPr id="76805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74900" y="2133600"/>
                        <a:ext cx="511175" cy="609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Line 26"/>
          <p:cNvSpPr>
            <a:spLocks noChangeShapeType="1"/>
          </p:cNvSpPr>
          <p:nvPr/>
        </p:nvSpPr>
        <p:spPr bwMode="auto">
          <a:xfrm>
            <a:off x="900113" y="1773238"/>
            <a:ext cx="1295400" cy="935037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ja-JP" alt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graphicFrame>
        <p:nvGraphicFramePr>
          <p:cNvPr id="17" name="Object 14"/>
          <p:cNvGraphicFramePr>
            <a:graphicFrameLocks noChangeAspect="1"/>
          </p:cNvGraphicFramePr>
          <p:nvPr/>
        </p:nvGraphicFramePr>
        <p:xfrm>
          <a:off x="1258888" y="1579563"/>
          <a:ext cx="1225550" cy="490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021" name="Equation" r:id="rId11" imgW="634680" imgH="253800" progId="Equation.DSMT4">
                  <p:embed/>
                </p:oleObj>
              </mc:Choice>
              <mc:Fallback>
                <p:oleObj name="Equation" r:id="rId11" imgW="634680" imgH="253800" progId="Equation.DSMT4">
                  <p:embed/>
                  <p:pic>
                    <p:nvPicPr>
                      <p:cNvPr id="76814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8888" y="1579563"/>
                        <a:ext cx="1225550" cy="4905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Oval 34"/>
          <p:cNvSpPr>
            <a:spLocks noChangeArrowheads="1"/>
          </p:cNvSpPr>
          <p:nvPr/>
        </p:nvSpPr>
        <p:spPr bwMode="auto">
          <a:xfrm>
            <a:off x="1331913" y="2060575"/>
            <a:ext cx="215900" cy="215900"/>
          </a:xfrm>
          <a:prstGeom prst="ellipse">
            <a:avLst/>
          </a:prstGeom>
          <a:solidFill>
            <a:srgbClr val="A5002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ja-JP" alt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9" name="Line 36"/>
          <p:cNvSpPr>
            <a:spLocks noChangeShapeType="1"/>
          </p:cNvSpPr>
          <p:nvPr/>
        </p:nvSpPr>
        <p:spPr bwMode="auto">
          <a:xfrm flipH="1">
            <a:off x="827088" y="3213100"/>
            <a:ext cx="14414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ja-JP" alt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graphicFrame>
        <p:nvGraphicFramePr>
          <p:cNvPr id="20" name="Object 15"/>
          <p:cNvGraphicFramePr>
            <a:graphicFrameLocks noChangeAspect="1"/>
          </p:cNvGraphicFramePr>
          <p:nvPr/>
        </p:nvGraphicFramePr>
        <p:xfrm>
          <a:off x="900113" y="2781300"/>
          <a:ext cx="838200" cy="455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022" name="Equation" r:id="rId13" imgW="444240" imgH="241200" progId="Equation.DSMT4">
                  <p:embed/>
                </p:oleObj>
              </mc:Choice>
              <mc:Fallback>
                <p:oleObj name="Equation" r:id="rId13" imgW="444240" imgH="241200" progId="Equation.DSMT4">
                  <p:embed/>
                  <p:pic>
                    <p:nvPicPr>
                      <p:cNvPr id="76815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0113" y="2781300"/>
                        <a:ext cx="838200" cy="455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222891" y="4492108"/>
            <a:ext cx="49231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Upstream needs to be defined by the direction of </a:t>
            </a:r>
            <a:r>
              <a:rPr lang="en-US" altLang="ja-JP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4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36541410"/>
              </p:ext>
            </p:extLst>
          </p:nvPr>
        </p:nvGraphicFramePr>
        <p:xfrm>
          <a:off x="437950" y="4976309"/>
          <a:ext cx="3821113" cy="877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023" name="Equation" r:id="rId15" imgW="1981080" imgH="457200" progId="Equation.3">
                  <p:embed/>
                </p:oleObj>
              </mc:Choice>
              <mc:Fallback>
                <p:oleObj name="Equation" r:id="rId15" imgW="1981080" imgH="457200" progId="Equation.3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437950" y="4976309"/>
                        <a:ext cx="3821113" cy="8778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3484251" y="1729845"/>
            <a:ext cx="4281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By using trigonometry and similar triangles: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6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5971893"/>
              </p:ext>
            </p:extLst>
          </p:nvPr>
        </p:nvGraphicFramePr>
        <p:xfrm>
          <a:off x="4581667" y="2128573"/>
          <a:ext cx="3184525" cy="830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024" name="Equation" r:id="rId17" imgW="1650960" imgH="431640" progId="Equation.3">
                  <p:embed/>
                </p:oleObj>
              </mc:Choice>
              <mc:Fallback>
                <p:oleObj name="Equation" r:id="rId17" imgW="1650960" imgH="431640" progId="Equation.3">
                  <p:embed/>
                  <p:pic>
                    <p:nvPicPr>
                      <p:cNvPr id="24" name="Object 23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4581667" y="2128573"/>
                        <a:ext cx="3184525" cy="8302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14023754"/>
              </p:ext>
            </p:extLst>
          </p:nvPr>
        </p:nvGraphicFramePr>
        <p:xfrm>
          <a:off x="3700463" y="3169186"/>
          <a:ext cx="4556125" cy="755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025" name="Equation" r:id="rId19" imgW="2361960" imgH="393480" progId="Equation.3">
                  <p:embed/>
                </p:oleObj>
              </mc:Choice>
              <mc:Fallback>
                <p:oleObj name="Equation" r:id="rId19" imgW="2361960" imgH="393480" progId="Equation.3">
                  <p:embed/>
                  <p:pic>
                    <p:nvPicPr>
                      <p:cNvPr id="26" name="Object 25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3700463" y="3169186"/>
                        <a:ext cx="4556125" cy="755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16909876"/>
              </p:ext>
            </p:extLst>
          </p:nvPr>
        </p:nvGraphicFramePr>
        <p:xfrm>
          <a:off x="1123950" y="3842819"/>
          <a:ext cx="1568450" cy="463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026" name="Equation" r:id="rId21" imgW="812520" imgH="241200" progId="Equation.3">
                  <p:embed/>
                </p:oleObj>
              </mc:Choice>
              <mc:Fallback>
                <p:oleObj name="Equation" r:id="rId21" imgW="812520" imgH="241200" progId="Equation.3">
                  <p:embed/>
                  <p:pic>
                    <p:nvPicPr>
                      <p:cNvPr id="24" name="Object 23"/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1123950" y="3842819"/>
                        <a:ext cx="1568450" cy="463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Rectangle 28"/>
          <p:cNvSpPr/>
          <p:nvPr/>
        </p:nvSpPr>
        <p:spPr>
          <a:xfrm>
            <a:off x="3484251" y="3130550"/>
            <a:ext cx="5334629" cy="13615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4594367" y="3995545"/>
            <a:ext cx="3662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First-order upwind </a:t>
            </a:r>
            <a:r>
              <a:rPr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difference method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8133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5" grpId="0"/>
      <p:bldP spid="29" grpId="0" animBg="1"/>
      <p:bldP spid="3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/>
          <p:cNvSpPr>
            <a:spLocks noGrp="1"/>
          </p:cNvSpPr>
          <p:nvPr>
            <p:ph type="title"/>
          </p:nvPr>
        </p:nvSpPr>
        <p:spPr>
          <a:xfrm>
            <a:off x="71652" y="53527"/>
            <a:ext cx="7639301" cy="541774"/>
          </a:xfrm>
        </p:spPr>
        <p:txBody>
          <a:bodyPr/>
          <a:lstStyle/>
          <a:p>
            <a:r>
              <a:rPr kumimoji="1" lang="en-US" altLang="ja-JP" dirty="0" smtClean="0"/>
              <a:t>Lagrange Interpolation (1</a:t>
            </a:r>
            <a:r>
              <a:rPr kumimoji="1" lang="en-US" altLang="ja-JP" baseline="30000" dirty="0" smtClean="0"/>
              <a:t>st</a:t>
            </a:r>
            <a:r>
              <a:rPr kumimoji="1" lang="en-US" altLang="ja-JP" dirty="0" smtClean="0"/>
              <a:t> Order Interpolation)</a:t>
            </a:r>
            <a:endParaRPr kumimoji="1" lang="ja-JP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414287" y="805305"/>
            <a:ext cx="3662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First-order upwind </a:t>
            </a:r>
            <a:r>
              <a:rPr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difference method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89123305"/>
              </p:ext>
            </p:extLst>
          </p:nvPr>
        </p:nvGraphicFramePr>
        <p:xfrm>
          <a:off x="2920206" y="1174750"/>
          <a:ext cx="3160713" cy="755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770" name="Equation" r:id="rId3" imgW="1638000" imgH="393480" progId="Equation.3">
                  <p:embed/>
                </p:oleObj>
              </mc:Choice>
              <mc:Fallback>
                <p:oleObj name="Equation" r:id="rId3" imgW="1638000" imgH="393480" progId="Equation.3">
                  <p:embed/>
                  <p:pic>
                    <p:nvPicPr>
                      <p:cNvPr id="27" name="Object 2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920206" y="1174750"/>
                        <a:ext cx="3160713" cy="755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414286" y="2044825"/>
            <a:ext cx="81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If </a:t>
            </a:r>
            <a:r>
              <a:rPr kumimoji="1" lang="en-US" altLang="ja-JP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kumimoji="1"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&gt;0,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93319792"/>
              </p:ext>
            </p:extLst>
          </p:nvPr>
        </p:nvGraphicFramePr>
        <p:xfrm>
          <a:off x="2943225" y="2393950"/>
          <a:ext cx="3135313" cy="755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771" name="Equation" r:id="rId5" imgW="1625400" imgH="393480" progId="Equation.3">
                  <p:embed/>
                </p:oleObj>
              </mc:Choice>
              <mc:Fallback>
                <p:oleObj name="Equation" r:id="rId5" imgW="1625400" imgH="393480" progId="Equation.3">
                  <p:embed/>
                  <p:pic>
                    <p:nvPicPr>
                      <p:cNvPr id="5" name="Object 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943225" y="2393950"/>
                        <a:ext cx="3135313" cy="755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51916406"/>
              </p:ext>
            </p:extLst>
          </p:nvPr>
        </p:nvGraphicFramePr>
        <p:xfrm>
          <a:off x="2736850" y="3278188"/>
          <a:ext cx="3503613" cy="804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772" name="Equation" r:id="rId7" imgW="1815840" imgH="419040" progId="Equation.3">
                  <p:embed/>
                </p:oleObj>
              </mc:Choice>
              <mc:Fallback>
                <p:oleObj name="Equation" r:id="rId7" imgW="1815840" imgH="419040" progId="Equation.3">
                  <p:embed/>
                  <p:pic>
                    <p:nvPicPr>
                      <p:cNvPr id="7" name="Object 6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736850" y="3278188"/>
                        <a:ext cx="3503613" cy="8048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6240463" y="3510598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Familiar?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7628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Lagrange Interpolation (1</a:t>
            </a:r>
            <a:r>
              <a:rPr lang="en-US" altLang="ja-JP" baseline="30000" dirty="0"/>
              <a:t>st</a:t>
            </a:r>
            <a:r>
              <a:rPr lang="en-US" altLang="ja-JP" dirty="0"/>
              <a:t> Order Interpolation)</a:t>
            </a:r>
            <a:endParaRPr kumimoji="1" lang="ja-JP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414287" y="805305"/>
            <a:ext cx="5582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First-order upwind </a:t>
            </a:r>
            <a:r>
              <a:rPr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difference method (C=0.1 and C=1.01)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upwind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54001" y="1935480"/>
            <a:ext cx="4422986" cy="331724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14287" y="5350748"/>
            <a:ext cx="1781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Dissipation Error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upwind_bad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676987" y="1916768"/>
            <a:ext cx="4447937" cy="333595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209807" y="5318482"/>
            <a:ext cx="1345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Gibb’s Error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304915" y="1685767"/>
            <a:ext cx="4006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Rightwards animation mean increasing </a:t>
            </a:r>
            <a:r>
              <a:rPr kumimoji="1" lang="en-US" altLang="ja-JP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390679" y="6172532"/>
            <a:ext cx="2146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Conditionally Stable.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935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3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03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5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Outline</a:t>
            </a:r>
            <a:r>
              <a:rPr lang="ja-JP" altLang="en-US" dirty="0" smtClean="0"/>
              <a:t> </a:t>
            </a:r>
            <a:r>
              <a:rPr lang="en-US" altLang="ja-JP" dirty="0" smtClean="0"/>
              <a:t>of</a:t>
            </a:r>
            <a:r>
              <a:rPr lang="ja-JP" altLang="en-US" dirty="0" smtClean="0"/>
              <a:t> </a:t>
            </a:r>
            <a:r>
              <a:rPr lang="en-US" altLang="ja-JP" dirty="0" smtClean="0"/>
              <a:t>Class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94201" y="693826"/>
            <a:ext cx="9072348" cy="487741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kumimoji="1" lang="en-US" altLang="ja-JP" sz="2000" dirty="0" smtClean="0"/>
              <a:t>Schedule:</a:t>
            </a:r>
          </a:p>
          <a:p>
            <a:pPr>
              <a:buFont typeface="Wingdings" charset="2"/>
              <a:buChar char="Ø"/>
            </a:pPr>
            <a:r>
              <a:rPr lang="en-US" altLang="ja-JP" sz="2000" dirty="0" smtClean="0">
                <a:solidFill>
                  <a:schemeClr val="bg1">
                    <a:lumMod val="65000"/>
                  </a:schemeClr>
                </a:solidFill>
              </a:rPr>
              <a:t>Lecture </a:t>
            </a:r>
            <a:r>
              <a:rPr kumimoji="1" lang="ja-JP" altLang="en-US" sz="2000" dirty="0" smtClean="0">
                <a:solidFill>
                  <a:schemeClr val="bg1">
                    <a:lumMod val="65000"/>
                  </a:schemeClr>
                </a:solidFill>
              </a:rPr>
              <a:t>１　</a:t>
            </a:r>
            <a:r>
              <a:rPr kumimoji="1" lang="en-US" altLang="ja-JP" sz="2000" dirty="0" smtClean="0">
                <a:solidFill>
                  <a:schemeClr val="bg1">
                    <a:lumMod val="65000"/>
                  </a:schemeClr>
                </a:solidFill>
              </a:rPr>
              <a:t>	</a:t>
            </a:r>
            <a:r>
              <a:rPr lang="en-US" altLang="ja-JP" sz="2000" dirty="0" smtClean="0">
                <a:solidFill>
                  <a:schemeClr val="bg1">
                    <a:lumMod val="65000"/>
                  </a:schemeClr>
                </a:solidFill>
              </a:rPr>
              <a:t>Definition and types of PDE</a:t>
            </a:r>
            <a:endParaRPr lang="ja-JP" altLang="en-US" sz="2000" dirty="0" smtClean="0">
              <a:solidFill>
                <a:schemeClr val="bg1">
                  <a:lumMod val="65000"/>
                </a:schemeClr>
              </a:solidFill>
              <a:effectLst/>
            </a:endParaRPr>
          </a:p>
          <a:p>
            <a:pPr>
              <a:buFont typeface="Wingdings" charset="2"/>
              <a:buChar char="Ø"/>
            </a:pPr>
            <a:r>
              <a:rPr kumimoji="1" lang="en-US" altLang="ja-JP" sz="2000" dirty="0" smtClean="0">
                <a:solidFill>
                  <a:schemeClr val="bg1">
                    <a:lumMod val="65000"/>
                  </a:schemeClr>
                </a:solidFill>
              </a:rPr>
              <a:t>Lecture </a:t>
            </a:r>
            <a:r>
              <a:rPr lang="en-US" altLang="ja-JP" sz="2000" dirty="0">
                <a:solidFill>
                  <a:schemeClr val="bg1">
                    <a:lumMod val="65000"/>
                  </a:schemeClr>
                </a:solidFill>
              </a:rPr>
              <a:t>2</a:t>
            </a:r>
            <a:r>
              <a:rPr kumimoji="1" lang="en-US" altLang="ja-JP" sz="2000" dirty="0" smtClean="0">
                <a:solidFill>
                  <a:schemeClr val="bg1">
                    <a:lumMod val="65000"/>
                  </a:schemeClr>
                </a:solidFill>
              </a:rPr>
              <a:t>		</a:t>
            </a:r>
            <a:r>
              <a:rPr lang="en-US" altLang="ja-JP" sz="2000" dirty="0" smtClean="0">
                <a:solidFill>
                  <a:schemeClr val="bg1">
                    <a:lumMod val="65000"/>
                  </a:schemeClr>
                </a:solidFill>
              </a:rPr>
              <a:t>Modeling of flow phenomena with the hyperbolic PDE</a:t>
            </a:r>
          </a:p>
          <a:p>
            <a:pPr>
              <a:buFont typeface="Wingdings" charset="2"/>
              <a:buChar char="Ø"/>
            </a:pPr>
            <a:r>
              <a:rPr lang="en-US" altLang="ja-JP" sz="2000" dirty="0" smtClean="0">
                <a:solidFill>
                  <a:schemeClr val="bg1">
                    <a:lumMod val="65000"/>
                  </a:schemeClr>
                </a:solidFill>
                <a:effectLst/>
              </a:rPr>
              <a:t>Lecture 3 		Analytical solution of the hyperbolic PDE (</a:t>
            </a:r>
            <a:r>
              <a:rPr lang="en-US" altLang="ja-JP" sz="2000" dirty="0" err="1" smtClean="0">
                <a:solidFill>
                  <a:schemeClr val="bg1">
                    <a:lumMod val="65000"/>
                  </a:schemeClr>
                </a:solidFill>
                <a:effectLst/>
              </a:rPr>
              <a:t>D’Alembert</a:t>
            </a:r>
            <a:r>
              <a:rPr lang="en-US" altLang="ja-JP" sz="2000" dirty="0" smtClean="0">
                <a:solidFill>
                  <a:schemeClr val="bg1">
                    <a:lumMod val="65000"/>
                  </a:schemeClr>
                </a:solidFill>
                <a:effectLst/>
              </a:rPr>
              <a:t> Solution)</a:t>
            </a:r>
            <a:endParaRPr lang="en-US" altLang="ja-JP" sz="2000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buFont typeface="Wingdings" charset="2"/>
              <a:buChar char="Ø"/>
            </a:pPr>
            <a:r>
              <a:rPr kumimoji="1" lang="en-US" altLang="ja-JP" sz="2000" dirty="0" smtClean="0">
                <a:solidFill>
                  <a:schemeClr val="bg1">
                    <a:lumMod val="65000"/>
                  </a:schemeClr>
                </a:solidFill>
              </a:rPr>
              <a:t>Lecture 4		Analytical solution of the hyperbolic PDE (Fourier series)</a:t>
            </a:r>
          </a:p>
          <a:p>
            <a:pPr>
              <a:buFont typeface="Wingdings" charset="2"/>
              <a:buChar char="Ø"/>
            </a:pPr>
            <a:r>
              <a:rPr lang="en-US" altLang="ja-JP" sz="2000" dirty="0" smtClean="0">
                <a:solidFill>
                  <a:schemeClr val="bg1">
                    <a:lumMod val="65000"/>
                  </a:schemeClr>
                </a:solidFill>
              </a:rPr>
              <a:t>Lecture </a:t>
            </a:r>
            <a:r>
              <a:rPr lang="en-US" altLang="ja-JP" sz="2000" dirty="0">
                <a:solidFill>
                  <a:schemeClr val="bg1">
                    <a:lumMod val="65000"/>
                  </a:schemeClr>
                </a:solidFill>
              </a:rPr>
              <a:t>5</a:t>
            </a:r>
            <a:r>
              <a:rPr lang="en-US" altLang="ja-JP" sz="2000" dirty="0" smtClean="0">
                <a:solidFill>
                  <a:schemeClr val="bg1">
                    <a:lumMod val="65000"/>
                  </a:schemeClr>
                </a:solidFill>
              </a:rPr>
              <a:t>		Modeling of diffusion phenomena with the parabolic PDE</a:t>
            </a:r>
          </a:p>
          <a:p>
            <a:pPr>
              <a:buFont typeface="Wingdings" charset="2"/>
              <a:buChar char="Ø"/>
            </a:pPr>
            <a:r>
              <a:rPr lang="en-US" altLang="ja-JP" sz="2000" dirty="0" smtClean="0">
                <a:solidFill>
                  <a:schemeClr val="bg1">
                    <a:lumMod val="65000"/>
                  </a:schemeClr>
                </a:solidFill>
              </a:rPr>
              <a:t>Lecture 6		Analytical solution of the parabolic PDE</a:t>
            </a:r>
          </a:p>
          <a:p>
            <a:pPr>
              <a:buFont typeface="Wingdings" charset="2"/>
              <a:buChar char="Ø"/>
            </a:pPr>
            <a:r>
              <a:rPr lang="en-US" altLang="ja-JP" sz="2000" dirty="0" smtClean="0">
                <a:solidFill>
                  <a:schemeClr val="bg1">
                    <a:lumMod val="65000"/>
                  </a:schemeClr>
                </a:solidFill>
              </a:rPr>
              <a:t>Lecture </a:t>
            </a:r>
            <a:r>
              <a:rPr lang="en-US" altLang="ja-JP" sz="2000" dirty="0">
                <a:solidFill>
                  <a:schemeClr val="bg1">
                    <a:lumMod val="65000"/>
                  </a:schemeClr>
                </a:solidFill>
              </a:rPr>
              <a:t>7</a:t>
            </a:r>
            <a:r>
              <a:rPr lang="en-US" altLang="ja-JP" sz="2000" dirty="0" smtClean="0">
                <a:solidFill>
                  <a:schemeClr val="bg1">
                    <a:lumMod val="65000"/>
                  </a:schemeClr>
                </a:solidFill>
              </a:rPr>
              <a:t> 		Derivation and solution of elliptical equation Poisson</a:t>
            </a:r>
          </a:p>
          <a:p>
            <a:pPr>
              <a:buFont typeface="Wingdings" charset="2"/>
              <a:buChar char="Ø"/>
            </a:pPr>
            <a:r>
              <a:rPr lang="en-US" altLang="ja-JP" sz="2000" dirty="0" smtClean="0">
                <a:solidFill>
                  <a:schemeClr val="bg1">
                    <a:lumMod val="65000"/>
                  </a:schemeClr>
                </a:solidFill>
              </a:rPr>
              <a:t>Lecture </a:t>
            </a:r>
            <a:r>
              <a:rPr lang="en-US" altLang="ja-JP" sz="2000" dirty="0">
                <a:solidFill>
                  <a:schemeClr val="bg1">
                    <a:lumMod val="65000"/>
                  </a:schemeClr>
                </a:solidFill>
              </a:rPr>
              <a:t>8</a:t>
            </a:r>
            <a:r>
              <a:rPr lang="en-US" altLang="ja-JP" sz="2000" dirty="0" smtClean="0">
                <a:solidFill>
                  <a:schemeClr val="bg1">
                    <a:lumMod val="65000"/>
                  </a:schemeClr>
                </a:solidFill>
              </a:rPr>
              <a:t>  	Test </a:t>
            </a:r>
            <a:r>
              <a:rPr lang="en-US" altLang="ja-JP" sz="2000" dirty="0">
                <a:solidFill>
                  <a:schemeClr val="bg1">
                    <a:lumMod val="65000"/>
                  </a:schemeClr>
                </a:solidFill>
              </a:rPr>
              <a:t>level of understanding (Exercise Problems for Lecture 1-7</a:t>
            </a:r>
            <a:r>
              <a:rPr lang="en-US" altLang="ja-JP" sz="2000" dirty="0" smtClean="0">
                <a:solidFill>
                  <a:schemeClr val="bg1">
                    <a:lumMod val="65000"/>
                  </a:schemeClr>
                </a:solidFill>
              </a:rPr>
              <a:t>)</a:t>
            </a:r>
          </a:p>
          <a:p>
            <a:pPr>
              <a:buFont typeface="Wingdings" charset="2"/>
              <a:buChar char="Ø"/>
            </a:pPr>
            <a:r>
              <a:rPr lang="en-US" altLang="ja-JP" sz="2000" dirty="0" smtClean="0">
                <a:solidFill>
                  <a:schemeClr val="bg1">
                    <a:lumMod val="65000"/>
                  </a:schemeClr>
                </a:solidFill>
              </a:rPr>
              <a:t>Lecture 9	</a:t>
            </a:r>
            <a:r>
              <a:rPr lang="en-US" altLang="ja-JP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ja-JP" sz="2000" dirty="0" smtClean="0">
                <a:solidFill>
                  <a:schemeClr val="bg1">
                    <a:lumMod val="65000"/>
                  </a:schemeClr>
                </a:solidFill>
              </a:rPr>
              <a:t>	Introduction </a:t>
            </a:r>
            <a:r>
              <a:rPr lang="en-US" altLang="ja-JP" sz="2000" dirty="0">
                <a:solidFill>
                  <a:schemeClr val="bg1">
                    <a:lumMod val="65000"/>
                  </a:schemeClr>
                </a:solidFill>
              </a:rPr>
              <a:t>to Numerical analysis</a:t>
            </a:r>
            <a:endParaRPr lang="en-US" altLang="ja-JP" sz="2000" dirty="0" smtClean="0">
              <a:solidFill>
                <a:schemeClr val="bg1">
                  <a:lumMod val="65000"/>
                </a:schemeClr>
              </a:solidFill>
            </a:endParaRPr>
          </a:p>
          <a:p>
            <a:pPr>
              <a:buFont typeface="Wingdings" charset="2"/>
              <a:buChar char="Ø"/>
            </a:pPr>
            <a:r>
              <a:rPr lang="en-US" altLang="ja-JP" sz="2000" dirty="0">
                <a:solidFill>
                  <a:schemeClr val="bg1">
                    <a:lumMod val="65000"/>
                  </a:schemeClr>
                </a:solidFill>
              </a:rPr>
              <a:t>Lesson 10</a:t>
            </a:r>
            <a:r>
              <a:rPr lang="ja-JP" altLang="en-US" sz="2000" dirty="0">
                <a:solidFill>
                  <a:schemeClr val="bg1">
                    <a:lumMod val="65000"/>
                  </a:schemeClr>
                </a:solidFill>
              </a:rPr>
              <a:t>・</a:t>
            </a:r>
            <a:r>
              <a:rPr lang="en-US" altLang="ja-JP" sz="2000" dirty="0">
                <a:solidFill>
                  <a:schemeClr val="bg1">
                    <a:lumMod val="65000"/>
                  </a:schemeClr>
                </a:solidFill>
              </a:rPr>
              <a:t>11</a:t>
            </a:r>
            <a:r>
              <a:rPr lang="ja-JP" altLang="en-US" sz="2000" dirty="0">
                <a:solidFill>
                  <a:schemeClr val="bg1">
                    <a:lumMod val="65000"/>
                  </a:schemeClr>
                </a:solidFill>
              </a:rPr>
              <a:t>　</a:t>
            </a:r>
            <a:r>
              <a:rPr lang="en-US" altLang="ja-JP" sz="2000" dirty="0">
                <a:solidFill>
                  <a:schemeClr val="bg1">
                    <a:lumMod val="65000"/>
                  </a:schemeClr>
                </a:solidFill>
              </a:rPr>
              <a:t>Numerical solution of PDE – </a:t>
            </a:r>
            <a:r>
              <a:rPr lang="en-US" altLang="ja-JP" sz="2000" dirty="0" smtClean="0">
                <a:solidFill>
                  <a:schemeClr val="bg1">
                    <a:lumMod val="65000"/>
                  </a:schemeClr>
                </a:solidFill>
              </a:rPr>
              <a:t>Parabolic equation</a:t>
            </a:r>
            <a:endParaRPr lang="ja-JP" altLang="en-US" sz="2000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buFont typeface="Wingdings" charset="2"/>
              <a:buChar char="Ø"/>
            </a:pPr>
            <a:r>
              <a:rPr lang="en-US" altLang="ja-JP" sz="2000" dirty="0">
                <a:solidFill>
                  <a:schemeClr val="bg1">
                    <a:lumMod val="65000"/>
                  </a:schemeClr>
                </a:solidFill>
              </a:rPr>
              <a:t>Lesson 12</a:t>
            </a:r>
            <a:r>
              <a:rPr lang="ja-JP" altLang="en-US" sz="2000" dirty="0">
                <a:solidFill>
                  <a:schemeClr val="bg1">
                    <a:lumMod val="65000"/>
                  </a:schemeClr>
                </a:solidFill>
              </a:rPr>
              <a:t>・</a:t>
            </a:r>
            <a:r>
              <a:rPr lang="en-US" altLang="ja-JP" sz="2000" dirty="0">
                <a:solidFill>
                  <a:schemeClr val="bg1">
                    <a:lumMod val="65000"/>
                  </a:schemeClr>
                </a:solidFill>
              </a:rPr>
              <a:t>13 </a:t>
            </a:r>
            <a:r>
              <a:rPr lang="en-US" altLang="ja-JP" sz="2000" dirty="0" smtClean="0">
                <a:solidFill>
                  <a:schemeClr val="bg1">
                    <a:lumMod val="65000"/>
                  </a:schemeClr>
                </a:solidFill>
              </a:rPr>
              <a:t>	Numerical </a:t>
            </a:r>
            <a:r>
              <a:rPr lang="en-US" altLang="ja-JP" sz="2000" dirty="0">
                <a:solidFill>
                  <a:schemeClr val="bg1">
                    <a:lumMod val="65000"/>
                  </a:schemeClr>
                </a:solidFill>
              </a:rPr>
              <a:t>solution of PDE – </a:t>
            </a:r>
            <a:r>
              <a:rPr lang="en-US" altLang="ja-JP" sz="2000" dirty="0" smtClean="0">
                <a:solidFill>
                  <a:schemeClr val="bg1">
                    <a:lumMod val="65000"/>
                  </a:schemeClr>
                </a:solidFill>
              </a:rPr>
              <a:t>Combined Parabolic/Hyperbolic</a:t>
            </a:r>
            <a:endParaRPr lang="ja-JP" altLang="en-US" sz="2000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buFont typeface="Wingdings" charset="2"/>
              <a:buChar char="Ø"/>
            </a:pPr>
            <a:r>
              <a:rPr lang="en-US" altLang="ja-JP" sz="2000" dirty="0"/>
              <a:t>Lesson 14</a:t>
            </a:r>
            <a:r>
              <a:rPr lang="ja-JP" altLang="en-US" sz="2000" dirty="0"/>
              <a:t>・</a:t>
            </a:r>
            <a:r>
              <a:rPr lang="en-US" altLang="ja-JP" sz="2000" dirty="0"/>
              <a:t>15 </a:t>
            </a:r>
            <a:r>
              <a:rPr lang="en-US" altLang="ja-JP" sz="2000" dirty="0" smtClean="0"/>
              <a:t>	Numerical </a:t>
            </a:r>
            <a:r>
              <a:rPr lang="en-US" altLang="ja-JP" sz="2000" dirty="0"/>
              <a:t>solution of PDE – </a:t>
            </a:r>
            <a:r>
              <a:rPr lang="en-US" altLang="ja-JP" sz="2000" dirty="0" smtClean="0"/>
              <a:t>Hyperbolic equation</a:t>
            </a:r>
            <a:endParaRPr lang="en-US" altLang="ja-JP" sz="2000" dirty="0"/>
          </a:p>
          <a:p>
            <a:pPr>
              <a:buFont typeface="Wingdings" charset="2"/>
              <a:buChar char="Ø"/>
            </a:pPr>
            <a:r>
              <a:rPr lang="en-US" altLang="ja-JP" sz="2000" dirty="0"/>
              <a:t>Term-end </a:t>
            </a:r>
            <a:r>
              <a:rPr lang="en-US" altLang="ja-JP" sz="2000" dirty="0" smtClean="0"/>
              <a:t>Report</a:t>
            </a:r>
            <a:endParaRPr lang="ja-JP" altLang="en-US" sz="2000" dirty="0" smtClean="0">
              <a:effectLst/>
            </a:endParaRPr>
          </a:p>
          <a:p>
            <a:pPr>
              <a:buFont typeface="Wingdings" charset="2"/>
              <a:buChar char="Ø"/>
            </a:pPr>
            <a:endParaRPr lang="ja-JP" altLang="en-US" sz="2000" dirty="0" smtClean="0">
              <a:effectLst/>
            </a:endParaRPr>
          </a:p>
          <a:p>
            <a:pPr>
              <a:buFont typeface="Wingdings" charset="2"/>
              <a:buChar char="Ø"/>
            </a:pPr>
            <a:endParaRPr lang="ja-JP" altLang="en-US" sz="2000" dirty="0" smtClean="0">
              <a:effectLst/>
            </a:endParaRPr>
          </a:p>
          <a:p>
            <a:pPr>
              <a:buFont typeface="Wingdings" charset="2"/>
              <a:buChar char="Ø"/>
            </a:pPr>
            <a:endParaRPr kumimoji="1" lang="en-US" altLang="ja-JP" sz="2000" dirty="0" smtClean="0"/>
          </a:p>
        </p:txBody>
      </p:sp>
      <p:sp>
        <p:nvSpPr>
          <p:cNvPr id="4" name="タイトル 1"/>
          <p:cNvSpPr txBox="1">
            <a:spLocks/>
          </p:cNvSpPr>
          <p:nvPr/>
        </p:nvSpPr>
        <p:spPr>
          <a:xfrm>
            <a:off x="194201" y="5142587"/>
            <a:ext cx="8601008" cy="11922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kumimoji="1" sz="2800" kern="1200">
                <a:solidFill>
                  <a:schemeClr val="tx1"/>
                </a:solidFill>
                <a:latin typeface="Times New Roman"/>
                <a:ea typeface="+mj-ea"/>
                <a:cs typeface="Times New Roman"/>
              </a:defRPr>
            </a:lvl1pPr>
          </a:lstStyle>
          <a:p>
            <a:r>
              <a:rPr lang="en-US" altLang="ja-JP" dirty="0" smtClean="0"/>
              <a:t>Grading System</a:t>
            </a:r>
          </a:p>
          <a:p>
            <a:r>
              <a:rPr lang="en-US" altLang="ja-JP" sz="1900" dirty="0"/>
              <a:t>mid-term examination (45</a:t>
            </a:r>
            <a:r>
              <a:rPr lang="en-US" altLang="ja-JP" sz="1900" dirty="0" smtClean="0"/>
              <a:t>%), term-end report </a:t>
            </a:r>
            <a:r>
              <a:rPr lang="en-US" altLang="ja-JP" sz="1900" dirty="0"/>
              <a:t>(45</a:t>
            </a:r>
            <a:r>
              <a:rPr lang="en-US" altLang="ja-JP" sz="1900" dirty="0" smtClean="0"/>
              <a:t>%), short exercises </a:t>
            </a:r>
            <a:r>
              <a:rPr lang="en-US" altLang="ja-JP" sz="1900" dirty="0"/>
              <a:t>(10%)</a:t>
            </a:r>
            <a:endParaRPr lang="ja-JP" altLang="en-US" sz="1900" dirty="0"/>
          </a:p>
        </p:txBody>
      </p:sp>
    </p:spTree>
    <p:extLst>
      <p:ext uri="{BB962C8B-B14F-4D97-AF65-F5344CB8AC3E}">
        <p14:creationId xmlns:p14="http://schemas.microsoft.com/office/powerpoint/2010/main" val="3355244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5"/>
          <p:cNvSpPr txBox="1">
            <a:spLocks noChangeArrowheads="1"/>
          </p:cNvSpPr>
          <p:nvPr/>
        </p:nvSpPr>
        <p:spPr bwMode="auto">
          <a:xfrm>
            <a:off x="1107125" y="930829"/>
            <a:ext cx="336245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ja-JP" sz="18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Fist upwind difference when </a:t>
            </a:r>
            <a:r>
              <a:rPr lang="en-US" altLang="ja-JP" sz="180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en-US" altLang="ja-JP" sz="18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&lt;0</a:t>
            </a:r>
            <a:r>
              <a:rPr lang="ja-JP" altLang="en-US" sz="18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endParaRPr lang="ja-JP" altLang="en-US" sz="18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Object 2"/>
          <p:cNvGraphicFramePr>
            <a:graphicFrameLocks noChangeAspect="1"/>
          </p:cNvGraphicFramePr>
          <p:nvPr/>
        </p:nvGraphicFramePr>
        <p:xfrm>
          <a:off x="4552950" y="692150"/>
          <a:ext cx="3338513" cy="781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276" name="Equation" r:id="rId3" imgW="1688760" imgH="393480" progId="Equation.DSMT4">
                  <p:embed/>
                </p:oleObj>
              </mc:Choice>
              <mc:Fallback>
                <p:oleObj name="Equation" r:id="rId3" imgW="1688760" imgH="393480" progId="Equation.DSMT4">
                  <p:embed/>
                  <p:pic>
                    <p:nvPicPr>
                      <p:cNvPr id="7885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52950" y="692150"/>
                        <a:ext cx="3338513" cy="781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itle 3"/>
          <p:cNvSpPr>
            <a:spLocks noGrp="1"/>
          </p:cNvSpPr>
          <p:nvPr>
            <p:ph type="title"/>
          </p:nvPr>
        </p:nvSpPr>
        <p:spPr>
          <a:xfrm>
            <a:off x="71652" y="53527"/>
            <a:ext cx="7639301" cy="541774"/>
          </a:xfrm>
        </p:spPr>
        <p:txBody>
          <a:bodyPr/>
          <a:lstStyle/>
          <a:p>
            <a:r>
              <a:rPr kumimoji="1" lang="en-US" altLang="ja-JP" dirty="0" smtClean="0"/>
              <a:t>Lagrange Interpolation (1</a:t>
            </a:r>
            <a:r>
              <a:rPr kumimoji="1" lang="en-US" altLang="ja-JP" baseline="30000" dirty="0" smtClean="0"/>
              <a:t>st</a:t>
            </a:r>
            <a:r>
              <a:rPr kumimoji="1" lang="en-US" altLang="ja-JP" dirty="0" smtClean="0"/>
              <a:t> Order Interpolation)</a:t>
            </a:r>
            <a:endParaRPr kumimoji="1" lang="ja-JP" altLang="en-US" dirty="0"/>
          </a:p>
        </p:txBody>
      </p:sp>
      <p:graphicFrame>
        <p:nvGraphicFramePr>
          <p:cNvPr id="6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04415725"/>
              </p:ext>
            </p:extLst>
          </p:nvPr>
        </p:nvGraphicFramePr>
        <p:xfrm>
          <a:off x="2152990" y="1521341"/>
          <a:ext cx="2811462" cy="479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277" name="Equation" r:id="rId5" imgW="1422360" imgH="241200" progId="Equation.DSMT4">
                  <p:embed/>
                </p:oleObj>
              </mc:Choice>
              <mc:Fallback>
                <p:oleObj name="Equation" r:id="rId5" imgW="1422360" imgH="241200" progId="Equation.DSMT4">
                  <p:embed/>
                  <p:pic>
                    <p:nvPicPr>
                      <p:cNvPr id="78851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52990" y="1521341"/>
                        <a:ext cx="2811462" cy="479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 Box 32"/>
          <p:cNvSpPr txBox="1">
            <a:spLocks noChangeArrowheads="1"/>
          </p:cNvSpPr>
          <p:nvPr/>
        </p:nvSpPr>
        <p:spPr bwMode="auto">
          <a:xfrm>
            <a:off x="935990" y="1612384"/>
            <a:ext cx="12170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ja-JP" sz="18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Fitting into</a:t>
            </a:r>
            <a:endParaRPr lang="ja-JP" altLang="en-US" sz="18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8" name="Object 4"/>
          <p:cNvGraphicFramePr>
            <a:graphicFrameLocks noChangeAspect="1"/>
          </p:cNvGraphicFramePr>
          <p:nvPr/>
        </p:nvGraphicFramePr>
        <p:xfrm>
          <a:off x="1906588" y="2205038"/>
          <a:ext cx="1179512" cy="857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278" name="Equation" r:id="rId7" imgW="596880" imgH="431640" progId="Equation.DSMT4">
                  <p:embed/>
                </p:oleObj>
              </mc:Choice>
              <mc:Fallback>
                <p:oleObj name="Equation" r:id="rId7" imgW="596880" imgH="431640" progId="Equation.DSMT4">
                  <p:embed/>
                  <p:pic>
                    <p:nvPicPr>
                      <p:cNvPr id="78852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6588" y="2205038"/>
                        <a:ext cx="1179512" cy="857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 Box 35"/>
          <p:cNvSpPr txBox="1">
            <a:spLocks noChangeArrowheads="1"/>
          </p:cNvSpPr>
          <p:nvPr/>
        </p:nvSpPr>
        <p:spPr bwMode="auto">
          <a:xfrm>
            <a:off x="3275013" y="2420938"/>
            <a:ext cx="212269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ja-JP" altLang="en-US" sz="1800" b="1" dirty="0">
                <a:solidFill>
                  <a:srgbClr val="A50021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：</a:t>
            </a:r>
            <a:r>
              <a:rPr lang="en-US" altLang="ja-JP" sz="1800" b="1" dirty="0">
                <a:solidFill>
                  <a:srgbClr val="A50021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Courant </a:t>
            </a:r>
            <a:r>
              <a:rPr lang="en-US" altLang="ja-JP" sz="1800" b="1" dirty="0" smtClean="0">
                <a:solidFill>
                  <a:srgbClr val="A50021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Number</a:t>
            </a:r>
            <a:endParaRPr lang="ja-JP" altLang="en-US" sz="1800" b="1" dirty="0">
              <a:solidFill>
                <a:srgbClr val="A50021"/>
              </a:solidFill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10" name="Rectangle 36"/>
          <p:cNvSpPr>
            <a:spLocks noChangeArrowheads="1"/>
          </p:cNvSpPr>
          <p:nvPr/>
        </p:nvSpPr>
        <p:spPr bwMode="auto">
          <a:xfrm>
            <a:off x="1763713" y="2205038"/>
            <a:ext cx="5111750" cy="863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ja-JP" alt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66753571"/>
              </p:ext>
            </p:extLst>
          </p:nvPr>
        </p:nvGraphicFramePr>
        <p:xfrm>
          <a:off x="2070100" y="3387725"/>
          <a:ext cx="3943350" cy="46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279" name="Equation" r:id="rId9" imgW="2044440" imgH="241200" progId="Equation.3">
                  <p:embed/>
                </p:oleObj>
              </mc:Choice>
              <mc:Fallback>
                <p:oleObj name="Equation" r:id="rId9" imgW="2044440" imgH="241200" progId="Equation.3">
                  <p:embed/>
                  <p:pic>
                    <p:nvPicPr>
                      <p:cNvPr id="27" name="Object 26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070100" y="3387725"/>
                        <a:ext cx="3943350" cy="4619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9934924"/>
              </p:ext>
            </p:extLst>
          </p:nvPr>
        </p:nvGraphicFramePr>
        <p:xfrm>
          <a:off x="2008188" y="4002088"/>
          <a:ext cx="4067175" cy="461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280" name="Equation" r:id="rId11" imgW="2108160" imgH="241200" progId="Equation.3">
                  <p:embed/>
                </p:oleObj>
              </mc:Choice>
              <mc:Fallback>
                <p:oleObj name="Equation" r:id="rId11" imgW="2108160" imgH="241200" progId="Equation.3">
                  <p:embed/>
                  <p:pic>
                    <p:nvPicPr>
                      <p:cNvPr id="12" name="Object 11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008188" y="4002088"/>
                        <a:ext cx="4067175" cy="4619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79122923"/>
              </p:ext>
            </p:extLst>
          </p:nvPr>
        </p:nvGraphicFramePr>
        <p:xfrm>
          <a:off x="414337" y="4616450"/>
          <a:ext cx="8277226" cy="461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281" name="Equation" r:id="rId13" imgW="4292280" imgH="241200" progId="Equation.3">
                  <p:embed/>
                </p:oleObj>
              </mc:Choice>
              <mc:Fallback>
                <p:oleObj name="Equation" r:id="rId13" imgW="4292280" imgH="241200" progId="Equation.3">
                  <p:embed/>
                  <p:pic>
                    <p:nvPicPr>
                      <p:cNvPr id="12" name="Object 11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414337" y="4616450"/>
                        <a:ext cx="8277226" cy="4619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13505538"/>
              </p:ext>
            </p:extLst>
          </p:nvPr>
        </p:nvGraphicFramePr>
        <p:xfrm>
          <a:off x="3059113" y="5080952"/>
          <a:ext cx="5632450" cy="461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282" name="Equation" r:id="rId15" imgW="2920680" imgH="241200" progId="Equation.3">
                  <p:embed/>
                </p:oleObj>
              </mc:Choice>
              <mc:Fallback>
                <p:oleObj name="Equation" r:id="rId15" imgW="2920680" imgH="241200" progId="Equation.3">
                  <p:embed/>
                  <p:pic>
                    <p:nvPicPr>
                      <p:cNvPr id="14" name="Object 13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3059113" y="5080952"/>
                        <a:ext cx="5632450" cy="4619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90284282"/>
              </p:ext>
            </p:extLst>
          </p:nvPr>
        </p:nvGraphicFramePr>
        <p:xfrm>
          <a:off x="3086100" y="5666026"/>
          <a:ext cx="2692400" cy="534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283" name="Equation" r:id="rId17" imgW="1396800" imgH="279360" progId="Equation.3">
                  <p:embed/>
                </p:oleObj>
              </mc:Choice>
              <mc:Fallback>
                <p:oleObj name="Equation" r:id="rId17" imgW="1396800" imgH="279360" progId="Equation.3">
                  <p:embed/>
                  <p:pic>
                    <p:nvPicPr>
                      <p:cNvPr id="15" name="Object 14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3086100" y="5666026"/>
                        <a:ext cx="2692400" cy="5349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90919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1652" y="53527"/>
            <a:ext cx="7639301" cy="541774"/>
          </a:xfrm>
        </p:spPr>
        <p:txBody>
          <a:bodyPr/>
          <a:lstStyle/>
          <a:p>
            <a:r>
              <a:rPr kumimoji="1" lang="en-US" altLang="ja-JP" dirty="0" smtClean="0"/>
              <a:t>Lagrange Interpolation (1</a:t>
            </a:r>
            <a:r>
              <a:rPr kumimoji="1" lang="en-US" altLang="ja-JP" baseline="30000" dirty="0" smtClean="0"/>
              <a:t>st</a:t>
            </a:r>
            <a:r>
              <a:rPr kumimoji="1" lang="en-US" altLang="ja-JP" dirty="0" smtClean="0"/>
              <a:t> Order Interpolation)</a:t>
            </a:r>
            <a:endParaRPr kumimoji="1" lang="ja-JP" altLang="en-US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32108488"/>
              </p:ext>
            </p:extLst>
          </p:nvPr>
        </p:nvGraphicFramePr>
        <p:xfrm>
          <a:off x="2049463" y="681038"/>
          <a:ext cx="1179512" cy="857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184" name="Equation" r:id="rId3" imgW="596880" imgH="431640" progId="Equation.DSMT4">
                  <p:embed/>
                </p:oleObj>
              </mc:Choice>
              <mc:Fallback>
                <p:oleObj name="Equation" r:id="rId3" imgW="596880" imgH="431640" progId="Equation.DSMT4">
                  <p:embed/>
                  <p:pic>
                    <p:nvPicPr>
                      <p:cNvPr id="8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49463" y="681038"/>
                        <a:ext cx="1179512" cy="857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 Box 35"/>
          <p:cNvSpPr txBox="1">
            <a:spLocks noChangeArrowheads="1"/>
          </p:cNvSpPr>
          <p:nvPr/>
        </p:nvSpPr>
        <p:spPr bwMode="auto">
          <a:xfrm>
            <a:off x="3417888" y="896938"/>
            <a:ext cx="212269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ja-JP" altLang="en-US" sz="1800" b="1" dirty="0">
                <a:solidFill>
                  <a:srgbClr val="A50021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：</a:t>
            </a:r>
            <a:r>
              <a:rPr lang="en-US" altLang="ja-JP" sz="1800" b="1" dirty="0">
                <a:solidFill>
                  <a:srgbClr val="A50021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Courant </a:t>
            </a:r>
            <a:r>
              <a:rPr lang="en-US" altLang="ja-JP" sz="1800" b="1" dirty="0" smtClean="0">
                <a:solidFill>
                  <a:srgbClr val="A50021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Number</a:t>
            </a:r>
            <a:endParaRPr lang="ja-JP" altLang="en-US" sz="1800" b="1" dirty="0">
              <a:solidFill>
                <a:srgbClr val="A50021"/>
              </a:solidFill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7" name="Rectangle 36"/>
          <p:cNvSpPr>
            <a:spLocks noChangeArrowheads="1"/>
          </p:cNvSpPr>
          <p:nvPr/>
        </p:nvSpPr>
        <p:spPr bwMode="auto">
          <a:xfrm>
            <a:off x="1906588" y="681038"/>
            <a:ext cx="5111750" cy="863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ja-JP" alt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07342252"/>
              </p:ext>
            </p:extLst>
          </p:nvPr>
        </p:nvGraphicFramePr>
        <p:xfrm>
          <a:off x="1593215" y="1754188"/>
          <a:ext cx="5337175" cy="534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185" name="Equation" r:id="rId5" imgW="2768400" imgH="279360" progId="Equation.3">
                  <p:embed/>
                </p:oleObj>
              </mc:Choice>
              <mc:Fallback>
                <p:oleObj name="Equation" r:id="rId5" imgW="2768400" imgH="279360" progId="Equation.3">
                  <p:embed/>
                  <p:pic>
                    <p:nvPicPr>
                      <p:cNvPr id="16" name="Object 1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93215" y="1754188"/>
                        <a:ext cx="5337175" cy="5349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 Box 78"/>
          <p:cNvSpPr txBox="1">
            <a:spLocks noChangeArrowheads="1"/>
          </p:cNvSpPr>
          <p:nvPr/>
        </p:nvSpPr>
        <p:spPr bwMode="auto">
          <a:xfrm>
            <a:off x="658495" y="2431587"/>
            <a:ext cx="387798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ja-JP" sz="18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Focus on the sign at the right-hand side,</a:t>
            </a:r>
            <a:endParaRPr lang="ja-JP" altLang="en-US" sz="18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Box 78"/>
          <p:cNvSpPr txBox="1">
            <a:spLocks noChangeArrowheads="1"/>
          </p:cNvSpPr>
          <p:nvPr/>
        </p:nvSpPr>
        <p:spPr bwMode="auto">
          <a:xfrm>
            <a:off x="946490" y="2841559"/>
            <a:ext cx="44755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ja-JP" sz="18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 </a:t>
            </a:r>
            <a:endParaRPr lang="ja-JP" altLang="en-US" sz="18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1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79458081"/>
              </p:ext>
            </p:extLst>
          </p:nvPr>
        </p:nvGraphicFramePr>
        <p:xfrm>
          <a:off x="1324092" y="2869062"/>
          <a:ext cx="1009650" cy="314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186" name="Equation" r:id="rId7" imgW="571320" imgH="177480" progId="Equation.DSMT4">
                  <p:embed/>
                </p:oleObj>
              </mc:Choice>
              <mc:Fallback>
                <p:oleObj name="Equation" r:id="rId7" imgW="571320" imgH="177480" progId="Equation.DSMT4">
                  <p:embed/>
                  <p:pic>
                    <p:nvPicPr>
                      <p:cNvPr id="79875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24092" y="2869062"/>
                        <a:ext cx="1009650" cy="314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AutoShape 80"/>
          <p:cNvSpPr>
            <a:spLocks noChangeArrowheads="1"/>
          </p:cNvSpPr>
          <p:nvPr/>
        </p:nvSpPr>
        <p:spPr bwMode="auto">
          <a:xfrm>
            <a:off x="2406767" y="2951706"/>
            <a:ext cx="360363" cy="144462"/>
          </a:xfrm>
          <a:prstGeom prst="rightArrow">
            <a:avLst>
              <a:gd name="adj1" fmla="val 50000"/>
              <a:gd name="adj2" fmla="val 62363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ja-JP" alt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graphicFrame>
        <p:nvGraphicFramePr>
          <p:cNvPr id="13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0038521"/>
              </p:ext>
            </p:extLst>
          </p:nvPr>
        </p:nvGraphicFramePr>
        <p:xfrm>
          <a:off x="2840155" y="2807243"/>
          <a:ext cx="2941637" cy="430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187" name="Equation" r:id="rId9" imgW="1650960" imgH="241200" progId="Equation.DSMT4">
                  <p:embed/>
                </p:oleObj>
              </mc:Choice>
              <mc:Fallback>
                <p:oleObj name="Equation" r:id="rId9" imgW="1650960" imgH="241200" progId="Equation.DSMT4">
                  <p:embed/>
                  <p:pic>
                    <p:nvPicPr>
                      <p:cNvPr id="79876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40155" y="2807243"/>
                        <a:ext cx="2941637" cy="4302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68965442"/>
              </p:ext>
            </p:extLst>
          </p:nvPr>
        </p:nvGraphicFramePr>
        <p:xfrm>
          <a:off x="2597509" y="3448062"/>
          <a:ext cx="4027487" cy="430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188" name="Equation" r:id="rId11" imgW="2260440" imgH="241200" progId="Equation.DSMT4">
                  <p:embed/>
                </p:oleObj>
              </mc:Choice>
              <mc:Fallback>
                <p:oleObj name="Equation" r:id="rId11" imgW="2260440" imgH="241200" progId="Equation.DSMT4">
                  <p:embed/>
                  <p:pic>
                    <p:nvPicPr>
                      <p:cNvPr id="79877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97509" y="3448062"/>
                        <a:ext cx="4027487" cy="4302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Rectangle 14"/>
          <p:cNvSpPr/>
          <p:nvPr/>
        </p:nvSpPr>
        <p:spPr>
          <a:xfrm>
            <a:off x="3417888" y="3448062"/>
            <a:ext cx="473414" cy="4302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Rectangle 15"/>
          <p:cNvSpPr/>
          <p:nvPr/>
        </p:nvSpPr>
        <p:spPr>
          <a:xfrm>
            <a:off x="5520287" y="3436566"/>
            <a:ext cx="473414" cy="4302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Text Box 78"/>
          <p:cNvSpPr txBox="1">
            <a:spLocks noChangeArrowheads="1"/>
          </p:cNvSpPr>
          <p:nvPr/>
        </p:nvSpPr>
        <p:spPr bwMode="auto">
          <a:xfrm>
            <a:off x="658495" y="4129678"/>
            <a:ext cx="7750840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ja-JP" sz="18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By definition,       is a linear interpolation between an upstream and a downstream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ja-JP" sz="18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ja-JP" sz="18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thus the condition is satisfied when </a:t>
            </a:r>
            <a:endParaRPr lang="ja-JP" altLang="en-US" sz="18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9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11668204"/>
              </p:ext>
            </p:extLst>
          </p:nvPr>
        </p:nvGraphicFramePr>
        <p:xfrm>
          <a:off x="2023386" y="4037047"/>
          <a:ext cx="563562" cy="46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189" name="Equation" r:id="rId13" imgW="291960" imgH="241200" progId="Equation.3">
                  <p:embed/>
                </p:oleObj>
              </mc:Choice>
              <mc:Fallback>
                <p:oleObj name="Equation" r:id="rId13" imgW="291960" imgH="241200" progId="Equation.3">
                  <p:embed/>
                  <p:pic>
                    <p:nvPicPr>
                      <p:cNvPr id="12" name="Object 11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2023386" y="4037047"/>
                        <a:ext cx="563562" cy="4619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86230130"/>
              </p:ext>
            </p:extLst>
          </p:nvPr>
        </p:nvGraphicFramePr>
        <p:xfrm>
          <a:off x="4310973" y="4717052"/>
          <a:ext cx="1009649" cy="314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190" name="Equation" r:id="rId15" imgW="571320" imgH="177480" progId="Equation.DSMT4">
                  <p:embed/>
                </p:oleObj>
              </mc:Choice>
              <mc:Fallback>
                <p:oleObj name="Equation" r:id="rId15" imgW="571320" imgH="177480" progId="Equation.DSMT4">
                  <p:embed/>
                  <p:pic>
                    <p:nvPicPr>
                      <p:cNvPr id="79886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10973" y="4717052"/>
                        <a:ext cx="1009649" cy="314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Text Box 207"/>
          <p:cNvSpPr txBox="1">
            <a:spLocks noChangeArrowheads="1"/>
          </p:cNvSpPr>
          <p:nvPr/>
        </p:nvSpPr>
        <p:spPr bwMode="auto">
          <a:xfrm>
            <a:off x="5391742" y="4669450"/>
            <a:ext cx="2097086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ja-JP" altLang="en-US" sz="1800" b="1" dirty="0" smtClean="0">
                <a:solidFill>
                  <a:srgbClr val="A50021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：</a:t>
            </a:r>
            <a:r>
              <a:rPr lang="en-US" altLang="ja-JP" sz="1800" b="1" dirty="0" smtClean="0">
                <a:solidFill>
                  <a:srgbClr val="A50021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Stable condition</a:t>
            </a:r>
            <a:endParaRPr lang="ja-JP" altLang="en-US" sz="1800" b="1" dirty="0">
              <a:solidFill>
                <a:srgbClr val="A50021"/>
              </a:solidFill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64438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5" grpId="0" animBg="1"/>
      <p:bldP spid="16" grpId="0" animBg="1"/>
      <p:bldP spid="2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Line 21"/>
          <p:cNvSpPr>
            <a:spLocks noChangeShapeType="1"/>
          </p:cNvSpPr>
          <p:nvPr/>
        </p:nvSpPr>
        <p:spPr bwMode="auto">
          <a:xfrm>
            <a:off x="4988718" y="2161482"/>
            <a:ext cx="2033906" cy="1516063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ja-JP" alt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Physical meaning</a:t>
            </a:r>
            <a:endParaRPr kumimoji="1" lang="ja-JP" altLang="en-US" dirty="0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68583046"/>
              </p:ext>
            </p:extLst>
          </p:nvPr>
        </p:nvGraphicFramePr>
        <p:xfrm>
          <a:off x="2260284" y="481013"/>
          <a:ext cx="1179512" cy="857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063" name="Equation" r:id="rId3" imgW="596880" imgH="431640" progId="Equation.DSMT4">
                  <p:embed/>
                </p:oleObj>
              </mc:Choice>
              <mc:Fallback>
                <p:oleObj name="Equation" r:id="rId3" imgW="596880" imgH="431640" progId="Equation.DSMT4">
                  <p:embed/>
                  <p:pic>
                    <p:nvPicPr>
                      <p:cNvPr id="80898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60284" y="481013"/>
                        <a:ext cx="1179512" cy="857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AutoShape 6"/>
          <p:cNvSpPr>
            <a:spLocks noChangeArrowheads="1"/>
          </p:cNvSpPr>
          <p:nvPr/>
        </p:nvSpPr>
        <p:spPr bwMode="auto">
          <a:xfrm>
            <a:off x="3592513" y="693738"/>
            <a:ext cx="576262" cy="215900"/>
          </a:xfrm>
          <a:prstGeom prst="rightArrow">
            <a:avLst>
              <a:gd name="adj1" fmla="val 50000"/>
              <a:gd name="adj2" fmla="val 66728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ja-JP" alt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graphicFrame>
        <p:nvGraphicFramePr>
          <p:cNvPr id="5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9619450"/>
              </p:ext>
            </p:extLst>
          </p:nvPr>
        </p:nvGraphicFramePr>
        <p:xfrm>
          <a:off x="5628428" y="456560"/>
          <a:ext cx="1757362" cy="403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064" name="Equation" r:id="rId5" imgW="888840" imgH="203040" progId="Equation.DSMT4">
                  <p:embed/>
                </p:oleObj>
              </mc:Choice>
              <mc:Fallback>
                <p:oleObj name="Equation" r:id="rId5" imgW="888840" imgH="203040" progId="Equation.DSMT4">
                  <p:embed/>
                  <p:pic>
                    <p:nvPicPr>
                      <p:cNvPr id="80899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28428" y="456560"/>
                        <a:ext cx="1757362" cy="403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 Box 8"/>
          <p:cNvSpPr txBox="1">
            <a:spLocks noChangeArrowheads="1"/>
          </p:cNvSpPr>
          <p:nvPr/>
        </p:nvSpPr>
        <p:spPr bwMode="auto">
          <a:xfrm>
            <a:off x="4168775" y="788080"/>
            <a:ext cx="4765675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ja-JP" sz="18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Ratio of the distance traveled after a time </a:t>
            </a:r>
            <a:r>
              <a:rPr lang="en-US" altLang="ja-JP" sz="1800" i="1" dirty="0" err="1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Δt</a:t>
            </a:r>
            <a:r>
              <a:rPr lang="en-US" altLang="ja-JP" sz="18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the </a:t>
            </a:r>
            <a:r>
              <a:rPr lang="en-US" altLang="ja-JP" sz="1800" i="1" dirty="0" err="1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Δx</a:t>
            </a:r>
            <a:r>
              <a:rPr lang="en-US" altLang="ja-JP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ja-JP" altLang="en-US" sz="18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Line 4"/>
          <p:cNvSpPr>
            <a:spLocks noChangeShapeType="1"/>
          </p:cNvSpPr>
          <p:nvPr/>
        </p:nvSpPr>
        <p:spPr bwMode="auto">
          <a:xfrm>
            <a:off x="545306" y="4070799"/>
            <a:ext cx="27368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ja-JP" alt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8" name="Oval 5"/>
          <p:cNvSpPr>
            <a:spLocks noChangeArrowheads="1"/>
          </p:cNvSpPr>
          <p:nvPr/>
        </p:nvSpPr>
        <p:spPr bwMode="auto">
          <a:xfrm>
            <a:off x="834231" y="2342011"/>
            <a:ext cx="215900" cy="2159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ja-JP" alt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9" name="Oval 6"/>
          <p:cNvSpPr>
            <a:spLocks noChangeArrowheads="1"/>
          </p:cNvSpPr>
          <p:nvPr/>
        </p:nvSpPr>
        <p:spPr bwMode="auto">
          <a:xfrm>
            <a:off x="2345531" y="3421511"/>
            <a:ext cx="215900" cy="2159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ja-JP" alt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" name="Freeform 7"/>
          <p:cNvSpPr>
            <a:spLocks/>
          </p:cNvSpPr>
          <p:nvPr/>
        </p:nvSpPr>
        <p:spPr bwMode="auto">
          <a:xfrm>
            <a:off x="2447131" y="2954786"/>
            <a:ext cx="11112" cy="1258888"/>
          </a:xfrm>
          <a:custGeom>
            <a:avLst/>
            <a:gdLst>
              <a:gd name="T0" fmla="*/ 0 w 7"/>
              <a:gd name="T1" fmla="*/ 0 h 793"/>
              <a:gd name="T2" fmla="*/ 11112 w 7"/>
              <a:gd name="T3" fmla="*/ 1258888 h 793"/>
              <a:gd name="T4" fmla="*/ 0 60000 65536"/>
              <a:gd name="T5" fmla="*/ 0 60000 65536"/>
              <a:gd name="T6" fmla="*/ 0 w 7"/>
              <a:gd name="T7" fmla="*/ 0 h 793"/>
              <a:gd name="T8" fmla="*/ 7 w 7"/>
              <a:gd name="T9" fmla="*/ 793 h 793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7" h="793">
                <a:moveTo>
                  <a:pt x="0" y="0"/>
                </a:moveTo>
                <a:lnTo>
                  <a:pt x="7" y="793"/>
                </a:lnTo>
              </a:path>
            </a:pathLst>
          </a:cu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ja-JP" alt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1" name="Line 8"/>
          <p:cNvSpPr>
            <a:spLocks noChangeShapeType="1"/>
          </p:cNvSpPr>
          <p:nvPr/>
        </p:nvSpPr>
        <p:spPr bwMode="auto">
          <a:xfrm>
            <a:off x="927893" y="2557911"/>
            <a:ext cx="0" cy="1655763"/>
          </a:xfrm>
          <a:prstGeom prst="line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ja-JP" alt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2" name="Line 9"/>
          <p:cNvSpPr>
            <a:spLocks noChangeShapeType="1"/>
          </p:cNvSpPr>
          <p:nvPr/>
        </p:nvSpPr>
        <p:spPr bwMode="auto">
          <a:xfrm>
            <a:off x="1769268" y="2846836"/>
            <a:ext cx="576263" cy="0"/>
          </a:xfrm>
          <a:prstGeom prst="line">
            <a:avLst/>
          </a:prstGeom>
          <a:noFill/>
          <a:ln w="57150">
            <a:solidFill>
              <a:srgbClr val="339966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ja-JP" alt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3" name="Line 10"/>
          <p:cNvSpPr>
            <a:spLocks noChangeShapeType="1"/>
          </p:cNvSpPr>
          <p:nvPr/>
        </p:nvSpPr>
        <p:spPr bwMode="auto">
          <a:xfrm flipV="1">
            <a:off x="1553368" y="2846836"/>
            <a:ext cx="0" cy="1727200"/>
          </a:xfrm>
          <a:prstGeom prst="line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ja-JP" alt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graphicFrame>
        <p:nvGraphicFramePr>
          <p:cNvPr id="14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6935974"/>
              </p:ext>
            </p:extLst>
          </p:nvPr>
        </p:nvGraphicFramePr>
        <p:xfrm>
          <a:off x="2345531" y="4142236"/>
          <a:ext cx="287337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065" name="Equation" r:id="rId7" imgW="152280" imgH="228600" progId="Equation.DSMT4">
                  <p:embed/>
                </p:oleObj>
              </mc:Choice>
              <mc:Fallback>
                <p:oleObj name="Equation" r:id="rId7" imgW="152280" imgH="228600" progId="Equation.DSMT4">
                  <p:embed/>
                  <p:pic>
                    <p:nvPicPr>
                      <p:cNvPr id="77826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45531" y="4142236"/>
                        <a:ext cx="287337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85004956"/>
              </p:ext>
            </p:extLst>
          </p:nvPr>
        </p:nvGraphicFramePr>
        <p:xfrm>
          <a:off x="678656" y="4131124"/>
          <a:ext cx="454025" cy="455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066" name="Equation" r:id="rId9" imgW="241200" imgH="241200" progId="Equation.DSMT4">
                  <p:embed/>
                </p:oleObj>
              </mc:Choice>
              <mc:Fallback>
                <p:oleObj name="Equation" r:id="rId9" imgW="241200" imgH="241200" progId="Equation.DSMT4">
                  <p:embed/>
                  <p:pic>
                    <p:nvPicPr>
                      <p:cNvPr id="77827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8656" y="4131124"/>
                        <a:ext cx="454025" cy="4556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53910572"/>
              </p:ext>
            </p:extLst>
          </p:nvPr>
        </p:nvGraphicFramePr>
        <p:xfrm>
          <a:off x="707231" y="1765749"/>
          <a:ext cx="620712" cy="541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067" name="Equation" r:id="rId11" imgW="291960" imgH="253800" progId="Equation.DSMT4">
                  <p:embed/>
                </p:oleObj>
              </mc:Choice>
              <mc:Fallback>
                <p:oleObj name="Equation" r:id="rId11" imgW="291960" imgH="253800" progId="Equation.DSMT4">
                  <p:embed/>
                  <p:pic>
                    <p:nvPicPr>
                      <p:cNvPr id="77828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7231" y="1765749"/>
                        <a:ext cx="620712" cy="5413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87595047"/>
              </p:ext>
            </p:extLst>
          </p:nvPr>
        </p:nvGraphicFramePr>
        <p:xfrm>
          <a:off x="2524918" y="2989711"/>
          <a:ext cx="392113" cy="46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068" name="Equation" r:id="rId13" imgW="203040" imgH="241200" progId="Equation.DSMT4">
                  <p:embed/>
                </p:oleObj>
              </mc:Choice>
              <mc:Fallback>
                <p:oleObj name="Equation" r:id="rId13" imgW="203040" imgH="241200" progId="Equation.DSMT4">
                  <p:embed/>
                  <p:pic>
                    <p:nvPicPr>
                      <p:cNvPr id="77829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24918" y="2989711"/>
                        <a:ext cx="392113" cy="466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79876821"/>
              </p:ext>
            </p:extLst>
          </p:nvPr>
        </p:nvGraphicFramePr>
        <p:xfrm>
          <a:off x="1229518" y="4502599"/>
          <a:ext cx="1604963" cy="455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069" name="Equation" r:id="rId15" imgW="850680" imgH="241200" progId="Equation.DSMT4">
                  <p:embed/>
                </p:oleObj>
              </mc:Choice>
              <mc:Fallback>
                <p:oleObj name="Equation" r:id="rId15" imgW="850680" imgH="241200" progId="Equation.DSMT4">
                  <p:embed/>
                  <p:pic>
                    <p:nvPicPr>
                      <p:cNvPr id="7783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29518" y="4502599"/>
                        <a:ext cx="1604963" cy="4556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Line 21"/>
          <p:cNvSpPr>
            <a:spLocks noChangeShapeType="1"/>
          </p:cNvSpPr>
          <p:nvPr/>
        </p:nvSpPr>
        <p:spPr bwMode="auto">
          <a:xfrm>
            <a:off x="1050131" y="2486474"/>
            <a:ext cx="1295400" cy="935037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ja-JP" alt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graphicFrame>
        <p:nvGraphicFramePr>
          <p:cNvPr id="20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06753949"/>
              </p:ext>
            </p:extLst>
          </p:nvPr>
        </p:nvGraphicFramePr>
        <p:xfrm>
          <a:off x="1193006" y="2197549"/>
          <a:ext cx="1225550" cy="490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070" name="Equation" r:id="rId17" imgW="634680" imgH="253800" progId="Equation.DSMT4">
                  <p:embed/>
                </p:oleObj>
              </mc:Choice>
              <mc:Fallback>
                <p:oleObj name="Equation" r:id="rId17" imgW="634680" imgH="253800" progId="Equation.DSMT4">
                  <p:embed/>
                  <p:pic>
                    <p:nvPicPr>
                      <p:cNvPr id="77832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93006" y="2197549"/>
                        <a:ext cx="1225550" cy="4905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Oval 29"/>
          <p:cNvSpPr>
            <a:spLocks noChangeArrowheads="1"/>
          </p:cNvSpPr>
          <p:nvPr/>
        </p:nvSpPr>
        <p:spPr bwMode="auto">
          <a:xfrm>
            <a:off x="1481931" y="2773811"/>
            <a:ext cx="215900" cy="215900"/>
          </a:xfrm>
          <a:prstGeom prst="ellipse">
            <a:avLst/>
          </a:prstGeom>
          <a:solidFill>
            <a:srgbClr val="A5002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ja-JP" alt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graphicFrame>
        <p:nvGraphicFramePr>
          <p:cNvPr id="22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34526232"/>
              </p:ext>
            </p:extLst>
          </p:nvPr>
        </p:nvGraphicFramePr>
        <p:xfrm>
          <a:off x="2634456" y="2342011"/>
          <a:ext cx="647700" cy="536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071" name="Equation" r:id="rId19" imgW="291960" imgH="241200" progId="Equation.DSMT4">
                  <p:embed/>
                </p:oleObj>
              </mc:Choice>
              <mc:Fallback>
                <p:oleObj name="Equation" r:id="rId19" imgW="291960" imgH="241200" progId="Equation.DSMT4">
                  <p:embed/>
                  <p:pic>
                    <p:nvPicPr>
                      <p:cNvPr id="77833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34456" y="2342011"/>
                        <a:ext cx="647700" cy="536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Oval 32"/>
          <p:cNvSpPr>
            <a:spLocks noChangeArrowheads="1"/>
          </p:cNvSpPr>
          <p:nvPr/>
        </p:nvSpPr>
        <p:spPr bwMode="auto">
          <a:xfrm>
            <a:off x="2345531" y="2773811"/>
            <a:ext cx="215900" cy="215900"/>
          </a:xfrm>
          <a:prstGeom prst="ellipse">
            <a:avLst/>
          </a:prstGeom>
          <a:solidFill>
            <a:srgbClr val="A5002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ja-JP" alt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4" name="Line 4"/>
          <p:cNvSpPr>
            <a:spLocks noChangeShapeType="1"/>
          </p:cNvSpPr>
          <p:nvPr/>
        </p:nvSpPr>
        <p:spPr bwMode="auto">
          <a:xfrm>
            <a:off x="5222399" y="4326833"/>
            <a:ext cx="27368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ja-JP" alt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5" name="Oval 5"/>
          <p:cNvSpPr>
            <a:spLocks noChangeArrowheads="1"/>
          </p:cNvSpPr>
          <p:nvPr/>
        </p:nvSpPr>
        <p:spPr bwMode="auto">
          <a:xfrm>
            <a:off x="5511324" y="2598045"/>
            <a:ext cx="215900" cy="2159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ja-JP" alt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6" name="Oval 6"/>
          <p:cNvSpPr>
            <a:spLocks noChangeArrowheads="1"/>
          </p:cNvSpPr>
          <p:nvPr/>
        </p:nvSpPr>
        <p:spPr bwMode="auto">
          <a:xfrm>
            <a:off x="7022624" y="3677545"/>
            <a:ext cx="215900" cy="2159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ja-JP" alt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7" name="Freeform 7"/>
          <p:cNvSpPr>
            <a:spLocks/>
          </p:cNvSpPr>
          <p:nvPr/>
        </p:nvSpPr>
        <p:spPr bwMode="auto">
          <a:xfrm>
            <a:off x="7124224" y="3210820"/>
            <a:ext cx="11112" cy="1258888"/>
          </a:xfrm>
          <a:custGeom>
            <a:avLst/>
            <a:gdLst>
              <a:gd name="T0" fmla="*/ 0 w 7"/>
              <a:gd name="T1" fmla="*/ 0 h 793"/>
              <a:gd name="T2" fmla="*/ 11112 w 7"/>
              <a:gd name="T3" fmla="*/ 1258888 h 793"/>
              <a:gd name="T4" fmla="*/ 0 60000 65536"/>
              <a:gd name="T5" fmla="*/ 0 60000 65536"/>
              <a:gd name="T6" fmla="*/ 0 w 7"/>
              <a:gd name="T7" fmla="*/ 0 h 793"/>
              <a:gd name="T8" fmla="*/ 7 w 7"/>
              <a:gd name="T9" fmla="*/ 793 h 793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7" h="793">
                <a:moveTo>
                  <a:pt x="0" y="0"/>
                </a:moveTo>
                <a:lnTo>
                  <a:pt x="7" y="793"/>
                </a:lnTo>
              </a:path>
            </a:pathLst>
          </a:cu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ja-JP" alt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8" name="Line 8"/>
          <p:cNvSpPr>
            <a:spLocks noChangeShapeType="1"/>
          </p:cNvSpPr>
          <p:nvPr/>
        </p:nvSpPr>
        <p:spPr bwMode="auto">
          <a:xfrm>
            <a:off x="5604986" y="2813945"/>
            <a:ext cx="0" cy="1655763"/>
          </a:xfrm>
          <a:prstGeom prst="line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ja-JP" alt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9" name="Line 9"/>
          <p:cNvSpPr>
            <a:spLocks noChangeShapeType="1"/>
          </p:cNvSpPr>
          <p:nvPr/>
        </p:nvSpPr>
        <p:spPr bwMode="auto">
          <a:xfrm>
            <a:off x="6374924" y="1894336"/>
            <a:ext cx="647700" cy="0"/>
          </a:xfrm>
          <a:prstGeom prst="line">
            <a:avLst/>
          </a:prstGeom>
          <a:noFill/>
          <a:ln w="57150">
            <a:solidFill>
              <a:srgbClr val="339966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ja-JP" alt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0" name="Line 10"/>
          <p:cNvSpPr>
            <a:spLocks noChangeShapeType="1"/>
          </p:cNvSpPr>
          <p:nvPr/>
        </p:nvSpPr>
        <p:spPr bwMode="auto">
          <a:xfrm flipV="1">
            <a:off x="4946332" y="2353382"/>
            <a:ext cx="0" cy="2476687"/>
          </a:xfrm>
          <a:prstGeom prst="line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ja-JP" alt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graphicFrame>
        <p:nvGraphicFramePr>
          <p:cNvPr id="31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95701107"/>
              </p:ext>
            </p:extLst>
          </p:nvPr>
        </p:nvGraphicFramePr>
        <p:xfrm>
          <a:off x="7022624" y="4398270"/>
          <a:ext cx="287337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072" name="Equation" r:id="rId7" imgW="152280" imgH="228600" progId="Equation.DSMT4">
                  <p:embed/>
                </p:oleObj>
              </mc:Choice>
              <mc:Fallback>
                <p:oleObj name="Equation" r:id="rId7" imgW="152280" imgH="228600" progId="Equation.DSMT4">
                  <p:embed/>
                  <p:pic>
                    <p:nvPicPr>
                      <p:cNvPr id="14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22624" y="4398270"/>
                        <a:ext cx="287337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66279811"/>
              </p:ext>
            </p:extLst>
          </p:nvPr>
        </p:nvGraphicFramePr>
        <p:xfrm>
          <a:off x="5355749" y="4387158"/>
          <a:ext cx="454025" cy="455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073" name="Equation" r:id="rId9" imgW="241200" imgH="241200" progId="Equation.DSMT4">
                  <p:embed/>
                </p:oleObj>
              </mc:Choice>
              <mc:Fallback>
                <p:oleObj name="Equation" r:id="rId9" imgW="241200" imgH="241200" progId="Equation.DSMT4">
                  <p:embed/>
                  <p:pic>
                    <p:nvPicPr>
                      <p:cNvPr id="15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55749" y="4387158"/>
                        <a:ext cx="454025" cy="4556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18247391"/>
              </p:ext>
            </p:extLst>
          </p:nvPr>
        </p:nvGraphicFramePr>
        <p:xfrm>
          <a:off x="5384324" y="2021783"/>
          <a:ext cx="620712" cy="541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074" name="Equation" r:id="rId11" imgW="291960" imgH="253800" progId="Equation.DSMT4">
                  <p:embed/>
                </p:oleObj>
              </mc:Choice>
              <mc:Fallback>
                <p:oleObj name="Equation" r:id="rId11" imgW="291960" imgH="253800" progId="Equation.DSMT4">
                  <p:embed/>
                  <p:pic>
                    <p:nvPicPr>
                      <p:cNvPr id="16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84324" y="2021783"/>
                        <a:ext cx="620712" cy="5413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18331490"/>
              </p:ext>
            </p:extLst>
          </p:nvPr>
        </p:nvGraphicFramePr>
        <p:xfrm>
          <a:off x="7202011" y="3245745"/>
          <a:ext cx="392113" cy="46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075" name="Equation" r:id="rId13" imgW="203040" imgH="241200" progId="Equation.DSMT4">
                  <p:embed/>
                </p:oleObj>
              </mc:Choice>
              <mc:Fallback>
                <p:oleObj name="Equation" r:id="rId13" imgW="203040" imgH="241200" progId="Equation.DSMT4">
                  <p:embed/>
                  <p:pic>
                    <p:nvPicPr>
                      <p:cNvPr id="17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02011" y="3245745"/>
                        <a:ext cx="392113" cy="466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99697822"/>
              </p:ext>
            </p:extLst>
          </p:nvPr>
        </p:nvGraphicFramePr>
        <p:xfrm>
          <a:off x="4933473" y="4742626"/>
          <a:ext cx="1604963" cy="455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076" name="Equation" r:id="rId15" imgW="850680" imgH="241200" progId="Equation.DSMT4">
                  <p:embed/>
                </p:oleObj>
              </mc:Choice>
              <mc:Fallback>
                <p:oleObj name="Equation" r:id="rId15" imgW="850680" imgH="241200" progId="Equation.DSMT4">
                  <p:embed/>
                  <p:pic>
                    <p:nvPicPr>
                      <p:cNvPr id="18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33473" y="4742626"/>
                        <a:ext cx="1604963" cy="4556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93414225"/>
              </p:ext>
            </p:extLst>
          </p:nvPr>
        </p:nvGraphicFramePr>
        <p:xfrm>
          <a:off x="5081905" y="1610621"/>
          <a:ext cx="1225550" cy="490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077" name="Equation" r:id="rId17" imgW="634680" imgH="253800" progId="Equation.DSMT4">
                  <p:embed/>
                </p:oleObj>
              </mc:Choice>
              <mc:Fallback>
                <p:oleObj name="Equation" r:id="rId17" imgW="634680" imgH="253800" progId="Equation.DSMT4">
                  <p:embed/>
                  <p:pic>
                    <p:nvPicPr>
                      <p:cNvPr id="2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81905" y="1610621"/>
                        <a:ext cx="1225550" cy="4905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" name="Oval 29"/>
          <p:cNvSpPr>
            <a:spLocks noChangeArrowheads="1"/>
          </p:cNvSpPr>
          <p:nvPr/>
        </p:nvSpPr>
        <p:spPr bwMode="auto">
          <a:xfrm>
            <a:off x="4838382" y="2016014"/>
            <a:ext cx="215900" cy="215900"/>
          </a:xfrm>
          <a:prstGeom prst="ellipse">
            <a:avLst/>
          </a:prstGeom>
          <a:solidFill>
            <a:srgbClr val="A5002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ja-JP" alt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graphicFrame>
        <p:nvGraphicFramePr>
          <p:cNvPr id="39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65903970"/>
              </p:ext>
            </p:extLst>
          </p:nvPr>
        </p:nvGraphicFramePr>
        <p:xfrm>
          <a:off x="7311549" y="2598045"/>
          <a:ext cx="647700" cy="536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078" name="Equation" r:id="rId19" imgW="291960" imgH="241200" progId="Equation.DSMT4">
                  <p:embed/>
                </p:oleObj>
              </mc:Choice>
              <mc:Fallback>
                <p:oleObj name="Equation" r:id="rId19" imgW="291960" imgH="241200" progId="Equation.DSMT4">
                  <p:embed/>
                  <p:pic>
                    <p:nvPicPr>
                      <p:cNvPr id="22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11549" y="2598045"/>
                        <a:ext cx="647700" cy="536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" name="Oval 32"/>
          <p:cNvSpPr>
            <a:spLocks noChangeArrowheads="1"/>
          </p:cNvSpPr>
          <p:nvPr/>
        </p:nvSpPr>
        <p:spPr bwMode="auto">
          <a:xfrm>
            <a:off x="7022624" y="3029845"/>
            <a:ext cx="215900" cy="215900"/>
          </a:xfrm>
          <a:prstGeom prst="ellipse">
            <a:avLst/>
          </a:prstGeom>
          <a:solidFill>
            <a:srgbClr val="A5002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ja-JP" alt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1" name="Line 27"/>
          <p:cNvSpPr>
            <a:spLocks noChangeShapeType="1"/>
          </p:cNvSpPr>
          <p:nvPr/>
        </p:nvSpPr>
        <p:spPr bwMode="auto">
          <a:xfrm>
            <a:off x="1575593" y="3948693"/>
            <a:ext cx="865189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stealth" w="med" len="med"/>
            <a:tailEnd type="stealth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ja-JP" alt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2" name="Line 28"/>
          <p:cNvSpPr>
            <a:spLocks noChangeShapeType="1"/>
          </p:cNvSpPr>
          <p:nvPr/>
        </p:nvSpPr>
        <p:spPr bwMode="auto">
          <a:xfrm>
            <a:off x="999329" y="4236030"/>
            <a:ext cx="1441453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stealth" w="med" len="med"/>
            <a:tailEnd type="stealth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ja-JP" alt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graphicFrame>
        <p:nvGraphicFramePr>
          <p:cNvPr id="43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08281378"/>
              </p:ext>
            </p:extLst>
          </p:nvPr>
        </p:nvGraphicFramePr>
        <p:xfrm>
          <a:off x="1575593" y="3443868"/>
          <a:ext cx="627064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079" name="Equation" r:id="rId21" imgW="266400" imgH="177480" progId="Equation.DSMT4">
                  <p:embed/>
                </p:oleObj>
              </mc:Choice>
              <mc:Fallback>
                <p:oleObj name="Equation" r:id="rId21" imgW="266400" imgH="177480" progId="Equation.DSMT4">
                  <p:embed/>
                  <p:pic>
                    <p:nvPicPr>
                      <p:cNvPr id="80918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75593" y="3443868"/>
                        <a:ext cx="627064" cy="419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29102681"/>
              </p:ext>
            </p:extLst>
          </p:nvPr>
        </p:nvGraphicFramePr>
        <p:xfrm>
          <a:off x="999329" y="3758193"/>
          <a:ext cx="495301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080" name="Equation" r:id="rId23" imgW="215640" imgH="177480" progId="Equation.DSMT4">
                  <p:embed/>
                </p:oleObj>
              </mc:Choice>
              <mc:Fallback>
                <p:oleObj name="Equation" r:id="rId23" imgW="215640" imgH="177480" progId="Equation.DSMT4">
                  <p:embed/>
                  <p:pic>
                    <p:nvPicPr>
                      <p:cNvPr id="80919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9329" y="3758193"/>
                        <a:ext cx="495301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" name="Line 55"/>
          <p:cNvSpPr>
            <a:spLocks noChangeShapeType="1"/>
          </p:cNvSpPr>
          <p:nvPr/>
        </p:nvSpPr>
        <p:spPr bwMode="auto">
          <a:xfrm>
            <a:off x="4838382" y="4006025"/>
            <a:ext cx="2328704" cy="127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stealth" w="med" len="med"/>
            <a:tailEnd type="stealth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ja-JP" alt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graphicFrame>
        <p:nvGraphicFramePr>
          <p:cNvPr id="46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0312701"/>
              </p:ext>
            </p:extLst>
          </p:nvPr>
        </p:nvGraphicFramePr>
        <p:xfrm>
          <a:off x="4933473" y="3586925"/>
          <a:ext cx="627062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081" name="Equation" r:id="rId25" imgW="266400" imgH="177480" progId="Equation.DSMT4">
                  <p:embed/>
                </p:oleObj>
              </mc:Choice>
              <mc:Fallback>
                <p:oleObj name="Equation" r:id="rId25" imgW="266400" imgH="177480" progId="Equation.DSMT4">
                  <p:embed/>
                  <p:pic>
                    <p:nvPicPr>
                      <p:cNvPr id="80906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33473" y="3586925"/>
                        <a:ext cx="627062" cy="419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7" name="Line 56"/>
          <p:cNvSpPr>
            <a:spLocks noChangeShapeType="1"/>
          </p:cNvSpPr>
          <p:nvPr/>
        </p:nvSpPr>
        <p:spPr bwMode="auto">
          <a:xfrm>
            <a:off x="5674994" y="4398270"/>
            <a:ext cx="144145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stealth" w="med" len="med"/>
            <a:tailEnd type="stealth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ja-JP" alt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graphicFrame>
        <p:nvGraphicFramePr>
          <p:cNvPr id="48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1153881"/>
              </p:ext>
            </p:extLst>
          </p:nvPr>
        </p:nvGraphicFramePr>
        <p:xfrm>
          <a:off x="5674994" y="3920433"/>
          <a:ext cx="4953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082" name="Equation" r:id="rId26" imgW="215640" imgH="177480" progId="Equation.DSMT4">
                  <p:embed/>
                </p:oleObj>
              </mc:Choice>
              <mc:Fallback>
                <p:oleObj name="Equation" r:id="rId26" imgW="215640" imgH="177480" progId="Equation.DSMT4">
                  <p:embed/>
                  <p:pic>
                    <p:nvPicPr>
                      <p:cNvPr id="80907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74994" y="3920433"/>
                        <a:ext cx="495300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32136169"/>
              </p:ext>
            </p:extLst>
          </p:nvPr>
        </p:nvGraphicFramePr>
        <p:xfrm>
          <a:off x="808037" y="5150080"/>
          <a:ext cx="1009652" cy="314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083" name="Equation" r:id="rId27" imgW="571320" imgH="177480" progId="Equation.DSMT4">
                  <p:embed/>
                </p:oleObj>
              </mc:Choice>
              <mc:Fallback>
                <p:oleObj name="Equation" r:id="rId27" imgW="571320" imgH="177480" progId="Equation.DSMT4">
                  <p:embed/>
                  <p:pic>
                    <p:nvPicPr>
                      <p:cNvPr id="80920" name="Object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8037" y="5150080"/>
                        <a:ext cx="1009652" cy="314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0" name="Text Box 32"/>
          <p:cNvSpPr txBox="1">
            <a:spLocks noChangeArrowheads="1"/>
          </p:cNvSpPr>
          <p:nvPr/>
        </p:nvSpPr>
        <p:spPr bwMode="auto">
          <a:xfrm>
            <a:off x="1940241" y="5150299"/>
            <a:ext cx="1979616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ja-JP" sz="1800" dirty="0" smtClean="0">
                <a:solidFill>
                  <a:srgbClr val="000000"/>
                </a:solidFill>
              </a:rPr>
              <a:t>Stability condition</a:t>
            </a:r>
            <a:endParaRPr lang="ja-JP" altLang="en-US" sz="1800" dirty="0">
              <a:solidFill>
                <a:srgbClr val="000000"/>
              </a:solidFill>
            </a:endParaRPr>
          </a:p>
        </p:txBody>
      </p:sp>
      <p:sp>
        <p:nvSpPr>
          <p:cNvPr id="51" name="Text Box 34"/>
          <p:cNvSpPr txBox="1">
            <a:spLocks noChangeArrowheads="1"/>
          </p:cNvSpPr>
          <p:nvPr/>
        </p:nvSpPr>
        <p:spPr bwMode="auto">
          <a:xfrm>
            <a:off x="294478" y="5622752"/>
            <a:ext cx="381159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ja-JP" sz="1600" dirty="0" smtClean="0">
                <a:solidFill>
                  <a:srgbClr val="000000"/>
                </a:solidFill>
              </a:rPr>
              <a:t>Condition for the origin to exist between two end nodes (interior)</a:t>
            </a:r>
            <a:endParaRPr lang="ja-JP" altLang="en-US" sz="1600" dirty="0">
              <a:solidFill>
                <a:srgbClr val="000000"/>
              </a:solidFill>
            </a:endParaRPr>
          </a:p>
        </p:txBody>
      </p:sp>
      <p:sp>
        <p:nvSpPr>
          <p:cNvPr id="52" name="Rectangle 36"/>
          <p:cNvSpPr>
            <a:spLocks noChangeArrowheads="1"/>
          </p:cNvSpPr>
          <p:nvPr/>
        </p:nvSpPr>
        <p:spPr bwMode="auto">
          <a:xfrm>
            <a:off x="328292" y="4991733"/>
            <a:ext cx="3816357" cy="151288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ja-JP" alt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graphicFrame>
        <p:nvGraphicFramePr>
          <p:cNvPr id="5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88193850"/>
              </p:ext>
            </p:extLst>
          </p:nvPr>
        </p:nvGraphicFramePr>
        <p:xfrm>
          <a:off x="6398105" y="5370346"/>
          <a:ext cx="628650" cy="314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084" name="Equation" r:id="rId29" imgW="355320" imgH="177480" progId="Equation.DSMT4">
                  <p:embed/>
                </p:oleObj>
              </mc:Choice>
              <mc:Fallback>
                <p:oleObj name="Equation" r:id="rId29" imgW="355320" imgH="177480" progId="Equation.DSMT4">
                  <p:embed/>
                  <p:pic>
                    <p:nvPicPr>
                      <p:cNvPr id="80908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98105" y="5370346"/>
                        <a:ext cx="628650" cy="314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4" name="Text Box 61"/>
          <p:cNvSpPr txBox="1">
            <a:spLocks noChangeArrowheads="1"/>
          </p:cNvSpPr>
          <p:nvPr/>
        </p:nvSpPr>
        <p:spPr bwMode="auto">
          <a:xfrm>
            <a:off x="5036030" y="5640220"/>
            <a:ext cx="37623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ja-JP" sz="1800" dirty="0" smtClean="0">
                <a:solidFill>
                  <a:srgbClr val="000000"/>
                </a:solidFill>
              </a:rPr>
              <a:t>The origin           is located outside.</a:t>
            </a:r>
            <a:endParaRPr lang="ja-JP" altLang="en-US" sz="1800" dirty="0">
              <a:solidFill>
                <a:srgbClr val="000000"/>
              </a:solidFill>
            </a:endParaRPr>
          </a:p>
        </p:txBody>
      </p:sp>
      <p:graphicFrame>
        <p:nvGraphicFramePr>
          <p:cNvPr id="55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70920555"/>
              </p:ext>
            </p:extLst>
          </p:nvPr>
        </p:nvGraphicFramePr>
        <p:xfrm>
          <a:off x="6307455" y="5576852"/>
          <a:ext cx="388937" cy="528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085" name="Equation" r:id="rId31" imgW="177480" imgH="241200" progId="Equation.DSMT4">
                  <p:embed/>
                </p:oleObj>
              </mc:Choice>
              <mc:Fallback>
                <p:oleObj name="Equation" r:id="rId31" imgW="177480" imgH="241200" progId="Equation.DSMT4">
                  <p:embed/>
                  <p:pic>
                    <p:nvPicPr>
                      <p:cNvPr id="80909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07455" y="5576852"/>
                        <a:ext cx="388937" cy="5286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6" name="Rectangle 63"/>
          <p:cNvSpPr>
            <a:spLocks noChangeArrowheads="1"/>
          </p:cNvSpPr>
          <p:nvPr/>
        </p:nvSpPr>
        <p:spPr bwMode="auto">
          <a:xfrm>
            <a:off x="4688368" y="5174424"/>
            <a:ext cx="4103687" cy="127224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ja-JP" alt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7" name="Text Box 65"/>
          <p:cNvSpPr txBox="1">
            <a:spLocks noChangeArrowheads="1"/>
          </p:cNvSpPr>
          <p:nvPr/>
        </p:nvSpPr>
        <p:spPr bwMode="auto">
          <a:xfrm>
            <a:off x="5623405" y="5965523"/>
            <a:ext cx="2570162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ja-JP" sz="1800" b="1" u="sng" dirty="0" smtClean="0">
                <a:solidFill>
                  <a:srgbClr val="A50021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Numerically unstable.</a:t>
            </a:r>
            <a:endParaRPr lang="ja-JP" altLang="en-US" sz="1800" b="1" u="sng" dirty="0">
              <a:solidFill>
                <a:srgbClr val="A50021"/>
              </a:solidFill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58649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4" grpId="0" animBg="1"/>
      <p:bldP spid="6" grpId="0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9" grpId="0" animBg="1"/>
      <p:bldP spid="21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8" grpId="0" animBg="1"/>
      <p:bldP spid="40" grpId="0" animBg="1"/>
      <p:bldP spid="41" grpId="0" animBg="1"/>
      <p:bldP spid="42" grpId="0" animBg="1"/>
      <p:bldP spid="45" grpId="0" animBg="1"/>
      <p:bldP spid="47" grpId="0" animBg="1"/>
      <p:bldP spid="50" grpId="0"/>
      <p:bldP spid="51" grpId="0"/>
      <p:bldP spid="52" grpId="0" animBg="1"/>
      <p:bldP spid="54" grpId="0"/>
      <p:bldP spid="56" grpId="0" animBg="1"/>
      <p:bldP spid="5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Courant-</a:t>
            </a:r>
            <a:r>
              <a:rPr kumimoji="1" lang="en-US" altLang="ja-JP" dirty="0" err="1" smtClean="0"/>
              <a:t>Friedrichs</a:t>
            </a:r>
            <a:r>
              <a:rPr kumimoji="1" lang="en-US" altLang="ja-JP" dirty="0" smtClean="0"/>
              <a:t>-</a:t>
            </a:r>
            <a:r>
              <a:rPr kumimoji="1" lang="en-US" altLang="ja-JP" dirty="0" err="1" smtClean="0"/>
              <a:t>Lewy</a:t>
            </a:r>
            <a:r>
              <a:rPr kumimoji="1" lang="en-US" altLang="ja-JP" dirty="0" smtClean="0"/>
              <a:t> Condition</a:t>
            </a:r>
            <a:endParaRPr kumimoji="1" lang="ja-JP" altLang="en-US" dirty="0"/>
          </a:p>
        </p:txBody>
      </p:sp>
      <p:sp>
        <p:nvSpPr>
          <p:cNvPr id="3" name="Text Box 5"/>
          <p:cNvSpPr txBox="1">
            <a:spLocks noChangeArrowheads="1"/>
          </p:cNvSpPr>
          <p:nvPr/>
        </p:nvSpPr>
        <p:spPr bwMode="auto">
          <a:xfrm>
            <a:off x="848549" y="1006475"/>
            <a:ext cx="169148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ja-JP" sz="18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Courant number</a:t>
            </a:r>
            <a:endParaRPr lang="ja-JP" altLang="en-US" sz="18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Object 2"/>
          <p:cNvGraphicFramePr>
            <a:graphicFrameLocks noChangeAspect="1"/>
          </p:cNvGraphicFramePr>
          <p:nvPr/>
        </p:nvGraphicFramePr>
        <p:xfrm>
          <a:off x="2700338" y="836613"/>
          <a:ext cx="1152525" cy="720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838" name="Equation" r:id="rId3" imgW="711000" imgH="444240" progId="Equation.DSMT4">
                  <p:embed/>
                </p:oleObj>
              </mc:Choice>
              <mc:Fallback>
                <p:oleObj name="Equation" r:id="rId3" imgW="711000" imgH="444240" progId="Equation.DSMT4">
                  <p:embed/>
                  <p:pic>
                    <p:nvPicPr>
                      <p:cNvPr id="84994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00338" y="836613"/>
                        <a:ext cx="1152525" cy="720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 Box 7"/>
          <p:cNvSpPr txBox="1">
            <a:spLocks noChangeArrowheads="1"/>
          </p:cNvSpPr>
          <p:nvPr/>
        </p:nvSpPr>
        <p:spPr bwMode="auto">
          <a:xfrm>
            <a:off x="3851275" y="981075"/>
            <a:ext cx="290335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ja-JP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altLang="ja-JP" sz="18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efines stability in advection.</a:t>
            </a:r>
            <a:endParaRPr lang="ja-JP" altLang="en-US" sz="18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Object 3"/>
          <p:cNvGraphicFramePr>
            <a:graphicFrameLocks noChangeAspect="1"/>
          </p:cNvGraphicFramePr>
          <p:nvPr/>
        </p:nvGraphicFramePr>
        <p:xfrm>
          <a:off x="2555875" y="1773238"/>
          <a:ext cx="1268413" cy="395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839" name="Equation" r:id="rId5" imgW="571320" imgH="177480" progId="Equation.DSMT4">
                  <p:embed/>
                </p:oleObj>
              </mc:Choice>
              <mc:Fallback>
                <p:oleObj name="Equation" r:id="rId5" imgW="571320" imgH="177480" progId="Equation.DSMT4">
                  <p:embed/>
                  <p:pic>
                    <p:nvPicPr>
                      <p:cNvPr id="84995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55875" y="1773238"/>
                        <a:ext cx="1268413" cy="3952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 Box 9"/>
          <p:cNvSpPr txBox="1">
            <a:spLocks noChangeArrowheads="1"/>
          </p:cNvSpPr>
          <p:nvPr/>
        </p:nvSpPr>
        <p:spPr bwMode="auto">
          <a:xfrm>
            <a:off x="3851275" y="1773238"/>
            <a:ext cx="416652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ja-JP" altLang="en-US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ja-JP" sz="18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CFL(Courant-</a:t>
            </a:r>
            <a:r>
              <a:rPr lang="en-US" altLang="ja-JP" sz="1800" dirty="0" err="1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Friedrichs</a:t>
            </a:r>
            <a:r>
              <a:rPr lang="en-US" altLang="ja-JP" sz="18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altLang="ja-JP" sz="1800" dirty="0" err="1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Lewy</a:t>
            </a:r>
            <a:r>
              <a:rPr lang="en-US" altLang="ja-JP" sz="18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ja-JP" altLang="en-US" sz="18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18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condition</a:t>
            </a:r>
            <a:endParaRPr lang="ja-JP" altLang="en-US" sz="18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67075170"/>
              </p:ext>
            </p:extLst>
          </p:nvPr>
        </p:nvGraphicFramePr>
        <p:xfrm>
          <a:off x="2893378" y="2495034"/>
          <a:ext cx="2551488" cy="10154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840" name="Equation" r:id="rId7" imgW="1143000" imgH="457200" progId="Equation.3">
                  <p:embed/>
                </p:oleObj>
              </mc:Choice>
              <mc:Fallback>
                <p:oleObj name="Equation" r:id="rId7" imgW="1143000" imgH="457200" progId="Equation.3">
                  <p:embed/>
                  <p:pic>
                    <p:nvPicPr>
                      <p:cNvPr id="16" name="Object 15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893378" y="2495034"/>
                        <a:ext cx="2551488" cy="101544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 Box 5"/>
          <p:cNvSpPr txBox="1">
            <a:spLocks noChangeArrowheads="1"/>
          </p:cNvSpPr>
          <p:nvPr/>
        </p:nvSpPr>
        <p:spPr bwMode="auto">
          <a:xfrm>
            <a:off x="1021269" y="2649140"/>
            <a:ext cx="169790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ja-JP" sz="18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2-Dimension,</a:t>
            </a:r>
            <a:endParaRPr lang="ja-JP" altLang="en-US" sz="18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2540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ja-JP" dirty="0" smtClean="0"/>
              <a:t>Lagrange Interpolation (Leith’s or Lax-</a:t>
            </a:r>
            <a:r>
              <a:rPr kumimoji="1" lang="en-US" altLang="ja-JP" dirty="0" err="1" smtClean="0"/>
              <a:t>Wendroff</a:t>
            </a:r>
            <a:r>
              <a:rPr kumimoji="1" lang="en-US" altLang="ja-JP" dirty="0" smtClean="0"/>
              <a:t> Method)</a:t>
            </a:r>
            <a:endParaRPr kumimoji="1" lang="ja-JP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ja-JP" sz="2000" dirty="0" smtClean="0"/>
              <a:t>A method to suppress the dissipation error was introduced by increasing the order of interpolation.</a:t>
            </a:r>
            <a:endParaRPr kumimoji="1" lang="ja-JP" altLang="en-US" sz="2000" dirty="0"/>
          </a:p>
        </p:txBody>
      </p:sp>
      <p:sp>
        <p:nvSpPr>
          <p:cNvPr id="4" name="Freeform 17"/>
          <p:cNvSpPr>
            <a:spLocks/>
          </p:cNvSpPr>
          <p:nvPr/>
        </p:nvSpPr>
        <p:spPr bwMode="auto">
          <a:xfrm>
            <a:off x="1403350" y="2552700"/>
            <a:ext cx="2089150" cy="515938"/>
          </a:xfrm>
          <a:custGeom>
            <a:avLst/>
            <a:gdLst>
              <a:gd name="T0" fmla="*/ 0 w 1316"/>
              <a:gd name="T1" fmla="*/ 444500 h 325"/>
              <a:gd name="T2" fmla="*/ 1008063 w 1316"/>
              <a:gd name="T3" fmla="*/ 12700 h 325"/>
              <a:gd name="T4" fmla="*/ 2089150 w 1316"/>
              <a:gd name="T5" fmla="*/ 515938 h 325"/>
              <a:gd name="T6" fmla="*/ 0 60000 65536"/>
              <a:gd name="T7" fmla="*/ 0 60000 65536"/>
              <a:gd name="T8" fmla="*/ 0 60000 65536"/>
              <a:gd name="T9" fmla="*/ 0 w 1316"/>
              <a:gd name="T10" fmla="*/ 0 h 325"/>
              <a:gd name="T11" fmla="*/ 1316 w 1316"/>
              <a:gd name="T12" fmla="*/ 325 h 325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316" h="325">
                <a:moveTo>
                  <a:pt x="0" y="280"/>
                </a:moveTo>
                <a:cubicBezTo>
                  <a:pt x="208" y="140"/>
                  <a:pt x="416" y="0"/>
                  <a:pt x="635" y="8"/>
                </a:cubicBezTo>
                <a:cubicBezTo>
                  <a:pt x="854" y="16"/>
                  <a:pt x="1085" y="170"/>
                  <a:pt x="1316" y="325"/>
                </a:cubicBezTo>
              </a:path>
            </a:pathLst>
          </a:custGeom>
          <a:noFill/>
          <a:ln w="31750">
            <a:solidFill>
              <a:srgbClr val="A5002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ja-JP" alt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Line 10"/>
          <p:cNvSpPr>
            <a:spLocks noChangeShapeType="1"/>
          </p:cNvSpPr>
          <p:nvPr/>
        </p:nvSpPr>
        <p:spPr bwMode="auto">
          <a:xfrm>
            <a:off x="971550" y="3789363"/>
            <a:ext cx="345598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ja-JP" alt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Oval 11"/>
          <p:cNvSpPr>
            <a:spLocks noChangeArrowheads="1"/>
          </p:cNvSpPr>
          <p:nvPr/>
        </p:nvSpPr>
        <p:spPr bwMode="auto">
          <a:xfrm>
            <a:off x="2339975" y="2492375"/>
            <a:ext cx="144463" cy="144463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ja-JP" alt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7" name="Oval 12"/>
          <p:cNvSpPr>
            <a:spLocks noChangeArrowheads="1"/>
          </p:cNvSpPr>
          <p:nvPr/>
        </p:nvSpPr>
        <p:spPr bwMode="auto">
          <a:xfrm>
            <a:off x="1331913" y="2924175"/>
            <a:ext cx="144462" cy="144463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ja-JP" alt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8" name="Oval 13"/>
          <p:cNvSpPr>
            <a:spLocks noChangeArrowheads="1"/>
          </p:cNvSpPr>
          <p:nvPr/>
        </p:nvSpPr>
        <p:spPr bwMode="auto">
          <a:xfrm>
            <a:off x="3419475" y="2997200"/>
            <a:ext cx="144463" cy="144463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ja-JP" alt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9" name="Line 14"/>
          <p:cNvSpPr>
            <a:spLocks noChangeShapeType="1"/>
          </p:cNvSpPr>
          <p:nvPr/>
        </p:nvSpPr>
        <p:spPr bwMode="auto">
          <a:xfrm flipH="1">
            <a:off x="2411413" y="2565400"/>
            <a:ext cx="0" cy="1439863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ja-JP" alt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" name="Line 15"/>
          <p:cNvSpPr>
            <a:spLocks noChangeShapeType="1"/>
          </p:cNvSpPr>
          <p:nvPr/>
        </p:nvSpPr>
        <p:spPr bwMode="auto">
          <a:xfrm flipH="1">
            <a:off x="1403350" y="2997200"/>
            <a:ext cx="0" cy="936625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ja-JP" alt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1" name="Line 16"/>
          <p:cNvSpPr>
            <a:spLocks noChangeShapeType="1"/>
          </p:cNvSpPr>
          <p:nvPr/>
        </p:nvSpPr>
        <p:spPr bwMode="auto">
          <a:xfrm flipH="1">
            <a:off x="3492500" y="3068638"/>
            <a:ext cx="0" cy="936625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ja-JP" alt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graphicFrame>
        <p:nvGraphicFramePr>
          <p:cNvPr id="12" name="Object 4"/>
          <p:cNvGraphicFramePr>
            <a:graphicFrameLocks noChangeAspect="1"/>
          </p:cNvGraphicFramePr>
          <p:nvPr/>
        </p:nvGraphicFramePr>
        <p:xfrm>
          <a:off x="2627313" y="2276475"/>
          <a:ext cx="635000" cy="407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248" name="Equation" r:id="rId3" imgW="355320" imgH="228600" progId="Equation.DSMT4">
                  <p:embed/>
                </p:oleObj>
              </mc:Choice>
              <mc:Fallback>
                <p:oleObj name="Equation" r:id="rId3" imgW="355320" imgH="228600" progId="Equation.DSMT4">
                  <p:embed/>
                  <p:pic>
                    <p:nvPicPr>
                      <p:cNvPr id="8602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27313" y="2276475"/>
                        <a:ext cx="635000" cy="4079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5"/>
          <p:cNvGraphicFramePr>
            <a:graphicFrameLocks noChangeAspect="1"/>
          </p:cNvGraphicFramePr>
          <p:nvPr/>
        </p:nvGraphicFramePr>
        <p:xfrm>
          <a:off x="2305050" y="3933825"/>
          <a:ext cx="273050" cy="407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249" name="Equation" r:id="rId5" imgW="152280" imgH="228600" progId="Equation.DSMT4">
                  <p:embed/>
                </p:oleObj>
              </mc:Choice>
              <mc:Fallback>
                <p:oleObj name="Equation" r:id="rId5" imgW="152280" imgH="228600" progId="Equation.DSMT4">
                  <p:embed/>
                  <p:pic>
                    <p:nvPicPr>
                      <p:cNvPr id="86021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05050" y="3933825"/>
                        <a:ext cx="273050" cy="4079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6"/>
          <p:cNvGraphicFramePr>
            <a:graphicFrameLocks noChangeAspect="1"/>
          </p:cNvGraphicFramePr>
          <p:nvPr/>
        </p:nvGraphicFramePr>
        <p:xfrm>
          <a:off x="3268663" y="3933825"/>
          <a:ext cx="433387" cy="407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250" name="Equation" r:id="rId7" imgW="241200" imgH="228600" progId="Equation.DSMT4">
                  <p:embed/>
                </p:oleObj>
              </mc:Choice>
              <mc:Fallback>
                <p:oleObj name="Equation" r:id="rId7" imgW="241200" imgH="228600" progId="Equation.DSMT4">
                  <p:embed/>
                  <p:pic>
                    <p:nvPicPr>
                      <p:cNvPr id="86022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68663" y="3933825"/>
                        <a:ext cx="433387" cy="4079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7"/>
          <p:cNvGraphicFramePr>
            <a:graphicFrameLocks noChangeAspect="1"/>
          </p:cNvGraphicFramePr>
          <p:nvPr/>
        </p:nvGraphicFramePr>
        <p:xfrm>
          <a:off x="1198563" y="3933825"/>
          <a:ext cx="409575" cy="407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251" name="Equation" r:id="rId9" imgW="228600" imgH="228600" progId="Equation.DSMT4">
                  <p:embed/>
                </p:oleObj>
              </mc:Choice>
              <mc:Fallback>
                <p:oleObj name="Equation" r:id="rId9" imgW="228600" imgH="228600" progId="Equation.DSMT4">
                  <p:embed/>
                  <p:pic>
                    <p:nvPicPr>
                      <p:cNvPr id="86023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98563" y="3933825"/>
                        <a:ext cx="409575" cy="4079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8"/>
          <p:cNvGraphicFramePr>
            <a:graphicFrameLocks noChangeAspect="1"/>
          </p:cNvGraphicFramePr>
          <p:nvPr/>
        </p:nvGraphicFramePr>
        <p:xfrm>
          <a:off x="1031875" y="2409825"/>
          <a:ext cx="431800" cy="430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252" name="Equation" r:id="rId11" imgW="241200" imgH="241200" progId="Equation.DSMT4">
                  <p:embed/>
                </p:oleObj>
              </mc:Choice>
              <mc:Fallback>
                <p:oleObj name="Equation" r:id="rId11" imgW="241200" imgH="241200" progId="Equation.DSMT4">
                  <p:embed/>
                  <p:pic>
                    <p:nvPicPr>
                      <p:cNvPr id="86024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31875" y="2409825"/>
                        <a:ext cx="431800" cy="4302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9"/>
          <p:cNvGraphicFramePr>
            <a:graphicFrameLocks noChangeAspect="1"/>
          </p:cNvGraphicFramePr>
          <p:nvPr/>
        </p:nvGraphicFramePr>
        <p:xfrm>
          <a:off x="2157413" y="2133600"/>
          <a:ext cx="363537" cy="430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253" name="Equation" r:id="rId13" imgW="203040" imgH="241200" progId="Equation.DSMT4">
                  <p:embed/>
                </p:oleObj>
              </mc:Choice>
              <mc:Fallback>
                <p:oleObj name="Equation" r:id="rId13" imgW="203040" imgH="241200" progId="Equation.DSMT4">
                  <p:embed/>
                  <p:pic>
                    <p:nvPicPr>
                      <p:cNvPr id="86025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57413" y="2133600"/>
                        <a:ext cx="363537" cy="4302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10"/>
          <p:cNvGraphicFramePr>
            <a:graphicFrameLocks noChangeAspect="1"/>
          </p:cNvGraphicFramePr>
          <p:nvPr/>
        </p:nvGraphicFramePr>
        <p:xfrm>
          <a:off x="3386138" y="2565400"/>
          <a:ext cx="431800" cy="430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254" name="Equation" r:id="rId15" imgW="241200" imgH="241200" progId="Equation.DSMT4">
                  <p:embed/>
                </p:oleObj>
              </mc:Choice>
              <mc:Fallback>
                <p:oleObj name="Equation" r:id="rId15" imgW="241200" imgH="241200" progId="Equation.DSMT4">
                  <p:embed/>
                  <p:pic>
                    <p:nvPicPr>
                      <p:cNvPr id="86026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86138" y="2565400"/>
                        <a:ext cx="431800" cy="4302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Text Box 7"/>
          <p:cNvSpPr txBox="1">
            <a:spLocks noChangeArrowheads="1"/>
          </p:cNvSpPr>
          <p:nvPr/>
        </p:nvSpPr>
        <p:spPr bwMode="auto">
          <a:xfrm>
            <a:off x="713878" y="1579086"/>
            <a:ext cx="217239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ja-JP" sz="18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ja-JP" sz="1800" baseline="30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nd</a:t>
            </a:r>
            <a:r>
              <a:rPr lang="en-US" altLang="ja-JP" sz="18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order polynomial:</a:t>
            </a:r>
            <a:endParaRPr lang="ja-JP" altLang="en-US" sz="18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0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5041440"/>
              </p:ext>
            </p:extLst>
          </p:nvPr>
        </p:nvGraphicFramePr>
        <p:xfrm>
          <a:off x="2929891" y="1554479"/>
          <a:ext cx="260985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255" name="Equation" r:id="rId17" imgW="1460160" imgH="241200" progId="Equation.DSMT4">
                  <p:embed/>
                </p:oleObj>
              </mc:Choice>
              <mc:Fallback>
                <p:oleObj name="Equation" r:id="rId17" imgW="1460160" imgH="241200" progId="Equation.DSMT4">
                  <p:embed/>
                  <p:pic>
                    <p:nvPicPr>
                      <p:cNvPr id="86018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29891" y="1554479"/>
                        <a:ext cx="2609850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37696117"/>
              </p:ext>
            </p:extLst>
          </p:nvPr>
        </p:nvGraphicFramePr>
        <p:xfrm>
          <a:off x="5902643" y="1581785"/>
          <a:ext cx="1454150" cy="41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256" name="Equation" r:id="rId19" imgW="799920" imgH="228600" progId="Equation.DSMT4">
                  <p:embed/>
                </p:oleObj>
              </mc:Choice>
              <mc:Fallback>
                <p:oleObj name="Equation" r:id="rId19" imgW="799920" imgH="228600" progId="Equation.DSMT4">
                  <p:embed/>
                  <p:pic>
                    <p:nvPicPr>
                      <p:cNvPr id="86019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02643" y="1581785"/>
                        <a:ext cx="1454150" cy="415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Text Box 7"/>
          <p:cNvSpPr txBox="1">
            <a:spLocks noChangeArrowheads="1"/>
          </p:cNvSpPr>
          <p:nvPr/>
        </p:nvSpPr>
        <p:spPr bwMode="auto">
          <a:xfrm>
            <a:off x="4633788" y="2133600"/>
            <a:ext cx="346344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ja-JP" sz="18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Determining unknown coefficients:</a:t>
            </a:r>
            <a:endParaRPr lang="ja-JP" altLang="en-US" sz="18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3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04118149"/>
              </p:ext>
            </p:extLst>
          </p:nvPr>
        </p:nvGraphicFramePr>
        <p:xfrm>
          <a:off x="4621212" y="2565400"/>
          <a:ext cx="3471863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257" name="Equation" r:id="rId21" imgW="1942920" imgH="241200" progId="Equation.DSMT4">
                  <p:embed/>
                </p:oleObj>
              </mc:Choice>
              <mc:Fallback>
                <p:oleObj name="Equation" r:id="rId21" imgW="1942920" imgH="241200" progId="Equation.DSMT4">
                  <p:embed/>
                  <p:pic>
                    <p:nvPicPr>
                      <p:cNvPr id="86027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21212" y="2565400"/>
                        <a:ext cx="3471863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3006605"/>
              </p:ext>
            </p:extLst>
          </p:nvPr>
        </p:nvGraphicFramePr>
        <p:xfrm>
          <a:off x="4610100" y="2997200"/>
          <a:ext cx="3494087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258" name="Equation" r:id="rId23" imgW="1955520" imgH="241200" progId="Equation.DSMT4">
                  <p:embed/>
                </p:oleObj>
              </mc:Choice>
              <mc:Fallback>
                <p:oleObj name="Equation" r:id="rId23" imgW="1955520" imgH="241200" progId="Equation.DSMT4">
                  <p:embed/>
                  <p:pic>
                    <p:nvPicPr>
                      <p:cNvPr id="86028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10100" y="2997200"/>
                        <a:ext cx="3494087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49682893"/>
              </p:ext>
            </p:extLst>
          </p:nvPr>
        </p:nvGraphicFramePr>
        <p:xfrm>
          <a:off x="4621212" y="3430587"/>
          <a:ext cx="3494088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259" name="Equation" r:id="rId25" imgW="1955520" imgH="241200" progId="Equation.DSMT4">
                  <p:embed/>
                </p:oleObj>
              </mc:Choice>
              <mc:Fallback>
                <p:oleObj name="Equation" r:id="rId25" imgW="1955520" imgH="241200" progId="Equation.DSMT4">
                  <p:embed/>
                  <p:pic>
                    <p:nvPicPr>
                      <p:cNvPr id="86029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21212" y="3430587"/>
                        <a:ext cx="3494088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19986074"/>
              </p:ext>
            </p:extLst>
          </p:nvPr>
        </p:nvGraphicFramePr>
        <p:xfrm>
          <a:off x="5019675" y="4005263"/>
          <a:ext cx="3095625" cy="1905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260" name="Equation" r:id="rId27" imgW="1714320" imgH="1054080" progId="Equation.DSMT4">
                  <p:embed/>
                </p:oleObj>
              </mc:Choice>
              <mc:Fallback>
                <p:oleObj name="Equation" r:id="rId27" imgW="1714320" imgH="1054080" progId="Equation.DSMT4">
                  <p:embed/>
                  <p:pic>
                    <p:nvPicPr>
                      <p:cNvPr id="8603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19675" y="4005263"/>
                        <a:ext cx="3095625" cy="1905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" name="Text Box 34"/>
          <p:cNvSpPr txBox="1">
            <a:spLocks noChangeArrowheads="1"/>
          </p:cNvSpPr>
          <p:nvPr/>
        </p:nvSpPr>
        <p:spPr bwMode="auto">
          <a:xfrm>
            <a:off x="5407199" y="6066514"/>
            <a:ext cx="212019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ja-JP" sz="1800" b="1" u="sng" dirty="0" smtClean="0">
                <a:solidFill>
                  <a:srgbClr val="A5002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ja-JP" sz="1800" b="1" u="sng" baseline="30000" dirty="0" smtClean="0">
                <a:solidFill>
                  <a:srgbClr val="A5002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nd</a:t>
            </a:r>
            <a:r>
              <a:rPr lang="en-US" altLang="ja-JP" sz="1800" b="1" u="sng" dirty="0" smtClean="0">
                <a:solidFill>
                  <a:srgbClr val="A5002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Order Accuracy</a:t>
            </a:r>
            <a:endParaRPr lang="ja-JP" altLang="en-US" sz="1800" b="1" u="sng" dirty="0">
              <a:solidFill>
                <a:srgbClr val="A50021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8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9493517"/>
              </p:ext>
            </p:extLst>
          </p:nvPr>
        </p:nvGraphicFramePr>
        <p:xfrm>
          <a:off x="866334" y="4477783"/>
          <a:ext cx="2767012" cy="46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261" name="Equation" r:id="rId29" imgW="1434960" imgH="241200" progId="Equation.3">
                  <p:embed/>
                </p:oleObj>
              </mc:Choice>
              <mc:Fallback>
                <p:oleObj name="Equation" r:id="rId29" imgW="1434960" imgH="241200" progId="Equation.3">
                  <p:embed/>
                  <p:pic>
                    <p:nvPicPr>
                      <p:cNvPr id="8" name="Object 7"/>
                      <p:cNvPicPr/>
                      <p:nvPr/>
                    </p:nvPicPr>
                    <p:blipFill>
                      <a:blip r:embed="rId30"/>
                      <a:stretch>
                        <a:fillRect/>
                      </a:stretch>
                    </p:blipFill>
                    <p:spPr>
                      <a:xfrm>
                        <a:off x="866334" y="4477783"/>
                        <a:ext cx="2767012" cy="4619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81494774"/>
              </p:ext>
            </p:extLst>
          </p:nvPr>
        </p:nvGraphicFramePr>
        <p:xfrm>
          <a:off x="333375" y="4970463"/>
          <a:ext cx="3771900" cy="487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262" name="Equation" r:id="rId31" imgW="1955520" imgH="253800" progId="Equation.3">
                  <p:embed/>
                </p:oleObj>
              </mc:Choice>
              <mc:Fallback>
                <p:oleObj name="Equation" r:id="rId31" imgW="1955520" imgH="253800" progId="Equation.3">
                  <p:embed/>
                  <p:pic>
                    <p:nvPicPr>
                      <p:cNvPr id="28" name="Object 27"/>
                      <p:cNvPicPr/>
                      <p:nvPr/>
                    </p:nvPicPr>
                    <p:blipFill>
                      <a:blip r:embed="rId32"/>
                      <a:stretch>
                        <a:fillRect/>
                      </a:stretch>
                    </p:blipFill>
                    <p:spPr>
                      <a:xfrm>
                        <a:off x="333375" y="4970463"/>
                        <a:ext cx="3771900" cy="4873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Object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09502046"/>
              </p:ext>
            </p:extLst>
          </p:nvPr>
        </p:nvGraphicFramePr>
        <p:xfrm>
          <a:off x="277371" y="5611021"/>
          <a:ext cx="3355975" cy="487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263" name="Equation" r:id="rId33" imgW="1739880" imgH="253800" progId="Equation.3">
                  <p:embed/>
                </p:oleObj>
              </mc:Choice>
              <mc:Fallback>
                <p:oleObj name="Equation" r:id="rId33" imgW="1739880" imgH="253800" progId="Equation.3">
                  <p:embed/>
                  <p:pic>
                    <p:nvPicPr>
                      <p:cNvPr id="29" name="Object 28"/>
                      <p:cNvPicPr/>
                      <p:nvPr/>
                    </p:nvPicPr>
                    <p:blipFill>
                      <a:blip r:embed="rId34"/>
                      <a:stretch>
                        <a:fillRect/>
                      </a:stretch>
                    </p:blipFill>
                    <p:spPr>
                      <a:xfrm>
                        <a:off x="277371" y="5611021"/>
                        <a:ext cx="3355975" cy="4873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" name="Rectangle 30"/>
          <p:cNvSpPr/>
          <p:nvPr/>
        </p:nvSpPr>
        <p:spPr>
          <a:xfrm>
            <a:off x="4765040" y="3933825"/>
            <a:ext cx="3708400" cy="21326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Rectangle 31"/>
          <p:cNvSpPr/>
          <p:nvPr/>
        </p:nvSpPr>
        <p:spPr>
          <a:xfrm>
            <a:off x="200205" y="5585858"/>
            <a:ext cx="3708400" cy="5827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Text Box 34"/>
          <p:cNvSpPr txBox="1">
            <a:spLocks noChangeArrowheads="1"/>
          </p:cNvSpPr>
          <p:nvPr/>
        </p:nvSpPr>
        <p:spPr bwMode="auto">
          <a:xfrm>
            <a:off x="1247775" y="6340519"/>
            <a:ext cx="5967275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ja-JP" sz="2000" b="1" u="sng" dirty="0" smtClean="0">
                <a:solidFill>
                  <a:srgbClr val="A5002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Increases with increasing order of polynomial fitting.</a:t>
            </a:r>
            <a:endParaRPr lang="ja-JP" altLang="en-US" sz="2000" b="1" u="sng" dirty="0">
              <a:solidFill>
                <a:srgbClr val="A50021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7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9" grpId="0"/>
      <p:bldP spid="22" grpId="0"/>
      <p:bldP spid="27" grpId="0"/>
      <p:bldP spid="31" grpId="0" animBg="1"/>
      <p:bldP spid="32" grpId="0" animBg="1"/>
      <p:bldP spid="3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Lagrange Interpolation</a:t>
            </a:r>
            <a:endParaRPr kumimoji="1" lang="ja-JP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smtClean="0"/>
              <a:t>Increases as the order of polynomial increases, but</a:t>
            </a:r>
          </a:p>
          <a:p>
            <a:r>
              <a:rPr lang="en-US" altLang="ja-JP" dirty="0" smtClean="0"/>
              <a:t>This means more nodes are needed.</a:t>
            </a:r>
          </a:p>
          <a:p>
            <a:r>
              <a:rPr kumimoji="1" lang="en-US" altLang="ja-JP" dirty="0" smtClean="0"/>
              <a:t>More nodes mean more conditions need to be defined.</a:t>
            </a:r>
          </a:p>
          <a:p>
            <a:endParaRPr lang="en-US" altLang="ja-JP" dirty="0"/>
          </a:p>
          <a:p>
            <a:r>
              <a:rPr kumimoji="1" lang="en-US" altLang="ja-JP" dirty="0" err="1" smtClean="0"/>
              <a:t>Hermite</a:t>
            </a:r>
            <a:r>
              <a:rPr kumimoji="1" lang="en-US" altLang="ja-JP" dirty="0" smtClean="0"/>
              <a:t> Interpolation was developed.</a:t>
            </a:r>
          </a:p>
          <a:p>
            <a:pPr lvl="1"/>
            <a:r>
              <a:rPr lang="en-US" altLang="ja-JP" dirty="0" smtClean="0"/>
              <a:t>Another function aside from that of </a:t>
            </a:r>
            <a:r>
              <a:rPr lang="en-US" altLang="ja-JP" i="1" dirty="0" smtClean="0"/>
              <a:t>f</a:t>
            </a:r>
            <a:r>
              <a:rPr lang="en-US" altLang="ja-JP" dirty="0"/>
              <a:t> </a:t>
            </a:r>
            <a:r>
              <a:rPr lang="en-US" altLang="ja-JP" dirty="0" smtClean="0"/>
              <a:t>is needed.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464543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 smtClean="0"/>
              <a:t>Hermite</a:t>
            </a:r>
            <a:r>
              <a:rPr kumimoji="1" lang="en-US" altLang="ja-JP" dirty="0" smtClean="0"/>
              <a:t> Interpolation (Cubic-Spline)</a:t>
            </a:r>
            <a:endParaRPr kumimoji="1" lang="ja-JP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ja-JP" sz="2000" dirty="0" smtClean="0"/>
          </a:p>
          <a:p>
            <a:endParaRPr lang="en-US" altLang="ja-JP" sz="2000" dirty="0"/>
          </a:p>
          <a:p>
            <a:endParaRPr lang="en-US" altLang="ja-JP" sz="2000" dirty="0" smtClean="0"/>
          </a:p>
          <a:p>
            <a:endParaRPr lang="en-US" altLang="ja-JP" sz="2000" dirty="0"/>
          </a:p>
          <a:p>
            <a:endParaRPr lang="en-US" altLang="ja-JP" sz="2000" dirty="0" smtClean="0"/>
          </a:p>
          <a:p>
            <a:endParaRPr lang="en-US" altLang="ja-JP" sz="2000" dirty="0"/>
          </a:p>
          <a:p>
            <a:endParaRPr lang="en-US" altLang="ja-JP" sz="2000" dirty="0" smtClean="0"/>
          </a:p>
          <a:p>
            <a:endParaRPr lang="en-US" altLang="ja-JP" sz="2000" dirty="0"/>
          </a:p>
          <a:p>
            <a:endParaRPr lang="en-US" altLang="ja-JP" sz="2000" dirty="0" smtClean="0"/>
          </a:p>
          <a:p>
            <a:r>
              <a:rPr lang="en-US" altLang="ja-JP" sz="2000" dirty="0" smtClean="0"/>
              <a:t>Derive interpolation function using a cubic polynomial.</a:t>
            </a:r>
          </a:p>
          <a:p>
            <a:endParaRPr kumimoji="1" lang="en-US" altLang="ja-JP" sz="2000" dirty="0"/>
          </a:p>
          <a:p>
            <a:endParaRPr lang="en-US" altLang="ja-JP" sz="2000" dirty="0" smtClean="0"/>
          </a:p>
          <a:p>
            <a:r>
              <a:rPr kumimoji="1" lang="en-US" altLang="ja-JP" sz="2000" dirty="0" smtClean="0"/>
              <a:t>Four unknown coefficients but only 3 nodes.</a:t>
            </a:r>
          </a:p>
          <a:p>
            <a:r>
              <a:rPr lang="en-US" altLang="ja-JP" sz="2000" dirty="0" smtClean="0"/>
              <a:t>Any ideas where we can get another function?</a:t>
            </a:r>
            <a:endParaRPr kumimoji="1" lang="ja-JP" altLang="en-US" sz="2000" dirty="0"/>
          </a:p>
        </p:txBody>
      </p:sp>
      <p:graphicFrame>
        <p:nvGraphicFramePr>
          <p:cNvPr id="27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72952338"/>
              </p:ext>
            </p:extLst>
          </p:nvPr>
        </p:nvGraphicFramePr>
        <p:xfrm>
          <a:off x="2861476" y="4487368"/>
          <a:ext cx="3198011" cy="4065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055" name="Equation" r:id="rId3" imgW="1904760" imgH="241200" progId="Equation.DSMT4">
                  <p:embed/>
                </p:oleObj>
              </mc:Choice>
              <mc:Fallback>
                <p:oleObj name="Equation" r:id="rId3" imgW="1904760" imgH="241200" progId="Equation.DSMT4">
                  <p:embed/>
                  <p:pic>
                    <p:nvPicPr>
                      <p:cNvPr id="88066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61476" y="4487368"/>
                        <a:ext cx="3198011" cy="40657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8" name="Group 8"/>
          <p:cNvGrpSpPr>
            <a:grpSpLocks/>
          </p:cNvGrpSpPr>
          <p:nvPr/>
        </p:nvGrpSpPr>
        <p:grpSpPr bwMode="auto">
          <a:xfrm>
            <a:off x="1692275" y="1700213"/>
            <a:ext cx="5454650" cy="2173287"/>
            <a:chOff x="240" y="2605"/>
            <a:chExt cx="3436" cy="1369"/>
          </a:xfrm>
        </p:grpSpPr>
        <p:sp>
          <p:nvSpPr>
            <p:cNvPr id="29" name="Line 9"/>
            <p:cNvSpPr>
              <a:spLocks noChangeShapeType="1"/>
            </p:cNvSpPr>
            <p:nvPr/>
          </p:nvSpPr>
          <p:spPr bwMode="auto">
            <a:xfrm flipV="1">
              <a:off x="657" y="3657"/>
              <a:ext cx="254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ja-JP" altLang="en-US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30" name="Line 10"/>
            <p:cNvSpPr>
              <a:spLocks noChangeShapeType="1"/>
            </p:cNvSpPr>
            <p:nvPr/>
          </p:nvSpPr>
          <p:spPr bwMode="auto">
            <a:xfrm flipV="1">
              <a:off x="1066" y="3067"/>
              <a:ext cx="0" cy="6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ja-JP" altLang="en-US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31" name="Line 11"/>
            <p:cNvSpPr>
              <a:spLocks noChangeShapeType="1"/>
            </p:cNvSpPr>
            <p:nvPr/>
          </p:nvSpPr>
          <p:spPr bwMode="auto">
            <a:xfrm flipV="1">
              <a:off x="1973" y="3203"/>
              <a:ext cx="0" cy="54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ja-JP" altLang="en-US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32" name="Line 12"/>
            <p:cNvSpPr>
              <a:spLocks noChangeShapeType="1"/>
            </p:cNvSpPr>
            <p:nvPr/>
          </p:nvSpPr>
          <p:spPr bwMode="auto">
            <a:xfrm flipV="1">
              <a:off x="2880" y="2976"/>
              <a:ext cx="0" cy="7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ja-JP" altLang="en-US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33" name="Freeform 13"/>
            <p:cNvSpPr>
              <a:spLocks/>
            </p:cNvSpPr>
            <p:nvPr/>
          </p:nvSpPr>
          <p:spPr bwMode="auto">
            <a:xfrm>
              <a:off x="431" y="3022"/>
              <a:ext cx="635" cy="453"/>
            </a:xfrm>
            <a:custGeom>
              <a:avLst/>
              <a:gdLst>
                <a:gd name="T0" fmla="*/ 0 w 635"/>
                <a:gd name="T1" fmla="*/ 453 h 453"/>
                <a:gd name="T2" fmla="*/ 395 w 635"/>
                <a:gd name="T3" fmla="*/ 154 h 453"/>
                <a:gd name="T4" fmla="*/ 635 w 635"/>
                <a:gd name="T5" fmla="*/ 0 h 453"/>
                <a:gd name="T6" fmla="*/ 0 60000 65536"/>
                <a:gd name="T7" fmla="*/ 0 60000 65536"/>
                <a:gd name="T8" fmla="*/ 0 60000 65536"/>
                <a:gd name="T9" fmla="*/ 0 w 635"/>
                <a:gd name="T10" fmla="*/ 0 h 453"/>
                <a:gd name="T11" fmla="*/ 635 w 635"/>
                <a:gd name="T12" fmla="*/ 453 h 453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635" h="453">
                  <a:moveTo>
                    <a:pt x="0" y="453"/>
                  </a:moveTo>
                  <a:cubicBezTo>
                    <a:pt x="66" y="403"/>
                    <a:pt x="289" y="229"/>
                    <a:pt x="395" y="154"/>
                  </a:cubicBezTo>
                  <a:cubicBezTo>
                    <a:pt x="501" y="79"/>
                    <a:pt x="585" y="32"/>
                    <a:pt x="635" y="0"/>
                  </a:cubicBezTo>
                </a:path>
              </a:pathLst>
            </a:custGeom>
            <a:noFill/>
            <a:ln w="254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ja-JP" altLang="en-US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34" name="Freeform 14"/>
            <p:cNvSpPr>
              <a:spLocks/>
            </p:cNvSpPr>
            <p:nvPr/>
          </p:nvSpPr>
          <p:spPr bwMode="auto">
            <a:xfrm>
              <a:off x="1066" y="2885"/>
              <a:ext cx="907" cy="287"/>
            </a:xfrm>
            <a:custGeom>
              <a:avLst/>
              <a:gdLst>
                <a:gd name="T0" fmla="*/ 0 w 907"/>
                <a:gd name="T1" fmla="*/ 137 h 287"/>
                <a:gd name="T2" fmla="*/ 313 w 907"/>
                <a:gd name="T3" fmla="*/ 18 h 287"/>
                <a:gd name="T4" fmla="*/ 730 w 907"/>
                <a:gd name="T5" fmla="*/ 245 h 287"/>
                <a:gd name="T6" fmla="*/ 907 w 907"/>
                <a:gd name="T7" fmla="*/ 273 h 28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07"/>
                <a:gd name="T13" fmla="*/ 0 h 287"/>
                <a:gd name="T14" fmla="*/ 907 w 907"/>
                <a:gd name="T15" fmla="*/ 287 h 28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07" h="287">
                  <a:moveTo>
                    <a:pt x="0" y="137"/>
                  </a:moveTo>
                  <a:cubicBezTo>
                    <a:pt x="52" y="117"/>
                    <a:pt x="191" y="0"/>
                    <a:pt x="313" y="18"/>
                  </a:cubicBezTo>
                  <a:cubicBezTo>
                    <a:pt x="435" y="36"/>
                    <a:pt x="631" y="203"/>
                    <a:pt x="730" y="245"/>
                  </a:cubicBezTo>
                  <a:cubicBezTo>
                    <a:pt x="829" y="287"/>
                    <a:pt x="870" y="267"/>
                    <a:pt x="907" y="273"/>
                  </a:cubicBezTo>
                </a:path>
              </a:pathLst>
            </a:custGeom>
            <a:noFill/>
            <a:ln w="25400">
              <a:solidFill>
                <a:srgbClr val="3366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ja-JP" altLang="en-US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35" name="Freeform 15"/>
            <p:cNvSpPr>
              <a:spLocks/>
            </p:cNvSpPr>
            <p:nvPr/>
          </p:nvSpPr>
          <p:spPr bwMode="auto">
            <a:xfrm>
              <a:off x="1973" y="2976"/>
              <a:ext cx="907" cy="267"/>
            </a:xfrm>
            <a:custGeom>
              <a:avLst/>
              <a:gdLst>
                <a:gd name="T0" fmla="*/ 0 w 907"/>
                <a:gd name="T1" fmla="*/ 182 h 267"/>
                <a:gd name="T2" fmla="*/ 467 w 907"/>
                <a:gd name="T3" fmla="*/ 237 h 267"/>
                <a:gd name="T4" fmla="*/ 907 w 907"/>
                <a:gd name="T5" fmla="*/ 0 h 267"/>
                <a:gd name="T6" fmla="*/ 0 60000 65536"/>
                <a:gd name="T7" fmla="*/ 0 60000 65536"/>
                <a:gd name="T8" fmla="*/ 0 60000 65536"/>
                <a:gd name="T9" fmla="*/ 0 w 907"/>
                <a:gd name="T10" fmla="*/ 0 h 267"/>
                <a:gd name="T11" fmla="*/ 907 w 907"/>
                <a:gd name="T12" fmla="*/ 267 h 26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907" h="267">
                  <a:moveTo>
                    <a:pt x="0" y="182"/>
                  </a:moveTo>
                  <a:cubicBezTo>
                    <a:pt x="78" y="191"/>
                    <a:pt x="316" y="267"/>
                    <a:pt x="467" y="237"/>
                  </a:cubicBezTo>
                  <a:cubicBezTo>
                    <a:pt x="618" y="207"/>
                    <a:pt x="815" y="50"/>
                    <a:pt x="907" y="0"/>
                  </a:cubicBezTo>
                </a:path>
              </a:pathLst>
            </a:custGeom>
            <a:noFill/>
            <a:ln w="25400">
              <a:solidFill>
                <a:srgbClr val="FF66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ja-JP" altLang="en-US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36" name="Freeform 16"/>
            <p:cNvSpPr>
              <a:spLocks/>
            </p:cNvSpPr>
            <p:nvPr/>
          </p:nvSpPr>
          <p:spPr bwMode="auto">
            <a:xfrm>
              <a:off x="2880" y="2857"/>
              <a:ext cx="454" cy="119"/>
            </a:xfrm>
            <a:custGeom>
              <a:avLst/>
              <a:gdLst>
                <a:gd name="T0" fmla="*/ 0 w 454"/>
                <a:gd name="T1" fmla="*/ 119 h 119"/>
                <a:gd name="T2" fmla="*/ 227 w 454"/>
                <a:gd name="T3" fmla="*/ 15 h 119"/>
                <a:gd name="T4" fmla="*/ 454 w 454"/>
                <a:gd name="T5" fmla="*/ 29 h 119"/>
                <a:gd name="T6" fmla="*/ 0 60000 65536"/>
                <a:gd name="T7" fmla="*/ 0 60000 65536"/>
                <a:gd name="T8" fmla="*/ 0 60000 65536"/>
                <a:gd name="T9" fmla="*/ 0 w 454"/>
                <a:gd name="T10" fmla="*/ 0 h 119"/>
                <a:gd name="T11" fmla="*/ 454 w 454"/>
                <a:gd name="T12" fmla="*/ 119 h 119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54" h="119">
                  <a:moveTo>
                    <a:pt x="0" y="119"/>
                  </a:moveTo>
                  <a:cubicBezTo>
                    <a:pt x="38" y="102"/>
                    <a:pt x="152" y="30"/>
                    <a:pt x="227" y="15"/>
                  </a:cubicBezTo>
                  <a:cubicBezTo>
                    <a:pt x="302" y="0"/>
                    <a:pt x="407" y="26"/>
                    <a:pt x="454" y="29"/>
                  </a:cubicBezTo>
                </a:path>
              </a:pathLst>
            </a:custGeom>
            <a:noFill/>
            <a:ln w="25400">
              <a:solidFill>
                <a:srgbClr val="99CC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ja-JP" altLang="en-US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37" name="Oval 17"/>
            <p:cNvSpPr>
              <a:spLocks noChangeArrowheads="1"/>
            </p:cNvSpPr>
            <p:nvPr/>
          </p:nvSpPr>
          <p:spPr bwMode="auto">
            <a:xfrm>
              <a:off x="1020" y="2976"/>
              <a:ext cx="91" cy="91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ja-JP" altLang="en-US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38" name="Oval 18"/>
            <p:cNvSpPr>
              <a:spLocks noChangeArrowheads="1"/>
            </p:cNvSpPr>
            <p:nvPr/>
          </p:nvSpPr>
          <p:spPr bwMode="auto">
            <a:xfrm>
              <a:off x="1927" y="3112"/>
              <a:ext cx="91" cy="91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ja-JP" altLang="en-US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39" name="Oval 19"/>
            <p:cNvSpPr>
              <a:spLocks noChangeArrowheads="1"/>
            </p:cNvSpPr>
            <p:nvPr/>
          </p:nvSpPr>
          <p:spPr bwMode="auto">
            <a:xfrm>
              <a:off x="2834" y="2931"/>
              <a:ext cx="91" cy="91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ja-JP" altLang="en-US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graphicFrame>
          <p:nvGraphicFramePr>
            <p:cNvPr id="40" name="Object 7"/>
            <p:cNvGraphicFramePr>
              <a:graphicFrameLocks noChangeAspect="1"/>
            </p:cNvGraphicFramePr>
            <p:nvPr/>
          </p:nvGraphicFramePr>
          <p:xfrm>
            <a:off x="1882" y="3657"/>
            <a:ext cx="211" cy="3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6056" name="Equation" r:id="rId5" imgW="152280" imgH="228600" progId="Equation.DSMT4">
                    <p:embed/>
                  </p:oleObj>
                </mc:Choice>
                <mc:Fallback>
                  <p:oleObj name="Equation" r:id="rId5" imgW="152280" imgH="228600" progId="Equation.DSMT4">
                    <p:embed/>
                    <p:pic>
                      <p:nvPicPr>
                        <p:cNvPr id="89095" name="Object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82" y="3657"/>
                          <a:ext cx="211" cy="31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xmlns="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 xmlns="">
                              <a:effectLst>
                                <a:outerShdw blurRad="63500" dist="38099" dir="2700000" algn="ctr" rotWithShape="0">
                                  <a:srgbClr val="000000">
                                    <a:alpha val="74998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1" name="Object 8"/>
            <p:cNvGraphicFramePr>
              <a:graphicFrameLocks noChangeAspect="1"/>
            </p:cNvGraphicFramePr>
            <p:nvPr/>
          </p:nvGraphicFramePr>
          <p:xfrm>
            <a:off x="2728" y="3657"/>
            <a:ext cx="334" cy="3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6057" name="Equation" r:id="rId7" imgW="241200" imgH="228600" progId="Equation.DSMT4">
                    <p:embed/>
                  </p:oleObj>
                </mc:Choice>
                <mc:Fallback>
                  <p:oleObj name="Equation" r:id="rId7" imgW="241200" imgH="228600" progId="Equation.DSMT4">
                    <p:embed/>
                    <p:pic>
                      <p:nvPicPr>
                        <p:cNvPr id="89096" name="Object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728" y="3657"/>
                          <a:ext cx="334" cy="31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xmlns="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 xmlns="">
                              <a:effectLst>
                                <a:outerShdw blurRad="63500" dist="38099" dir="2700000" algn="ctr" rotWithShape="0">
                                  <a:srgbClr val="000000">
                                    <a:alpha val="74998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2" name="Object 9"/>
            <p:cNvGraphicFramePr>
              <a:graphicFrameLocks noChangeAspect="1"/>
            </p:cNvGraphicFramePr>
            <p:nvPr/>
          </p:nvGraphicFramePr>
          <p:xfrm>
            <a:off x="892" y="3657"/>
            <a:ext cx="317" cy="3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6058" name="Equation" r:id="rId9" imgW="228600" imgH="228600" progId="Equation.DSMT4">
                    <p:embed/>
                  </p:oleObj>
                </mc:Choice>
                <mc:Fallback>
                  <p:oleObj name="Equation" r:id="rId9" imgW="228600" imgH="228600" progId="Equation.DSMT4">
                    <p:embed/>
                    <p:pic>
                      <p:nvPicPr>
                        <p:cNvPr id="89097" name="Object 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92" y="3657"/>
                          <a:ext cx="317" cy="31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xmlns="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 xmlns="">
                              <a:effectLst>
                                <a:outerShdw blurRad="63500" dist="38099" dir="2700000" algn="ctr" rotWithShape="0">
                                  <a:srgbClr val="000000">
                                    <a:alpha val="74998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3" name="Object 10"/>
            <p:cNvGraphicFramePr>
              <a:graphicFrameLocks noChangeAspect="1"/>
            </p:cNvGraphicFramePr>
            <p:nvPr/>
          </p:nvGraphicFramePr>
          <p:xfrm>
            <a:off x="2653" y="2605"/>
            <a:ext cx="334" cy="33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6059" name="Equation" r:id="rId11" imgW="241200" imgH="241200" progId="Equation.DSMT4">
                    <p:embed/>
                  </p:oleObj>
                </mc:Choice>
                <mc:Fallback>
                  <p:oleObj name="Equation" r:id="rId11" imgW="241200" imgH="241200" progId="Equation.DSMT4">
                    <p:embed/>
                    <p:pic>
                      <p:nvPicPr>
                        <p:cNvPr id="89098" name="Object 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53" y="2605"/>
                          <a:ext cx="334" cy="33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xmlns="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 xmlns="">
                              <a:effectLst>
                                <a:outerShdw blurRad="63500" dist="38099" dir="2700000" algn="ctr" rotWithShape="0">
                                  <a:srgbClr val="000000">
                                    <a:alpha val="74998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4" name="Object 11"/>
            <p:cNvGraphicFramePr>
              <a:graphicFrameLocks noChangeAspect="1"/>
            </p:cNvGraphicFramePr>
            <p:nvPr/>
          </p:nvGraphicFramePr>
          <p:xfrm>
            <a:off x="1817" y="2795"/>
            <a:ext cx="281" cy="33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6060" name="Equation" r:id="rId13" imgW="203040" imgH="241200" progId="Equation.DSMT4">
                    <p:embed/>
                  </p:oleObj>
                </mc:Choice>
                <mc:Fallback>
                  <p:oleObj name="Equation" r:id="rId13" imgW="203040" imgH="241200" progId="Equation.DSMT4">
                    <p:embed/>
                    <p:pic>
                      <p:nvPicPr>
                        <p:cNvPr id="89099" name="Object 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17" y="2795"/>
                          <a:ext cx="281" cy="33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xmlns="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 xmlns="">
                              <a:effectLst>
                                <a:outerShdw blurRad="63500" dist="38099" dir="2700000" algn="ctr" rotWithShape="0">
                                  <a:srgbClr val="000000">
                                    <a:alpha val="74998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5" name="Object 12"/>
            <p:cNvGraphicFramePr>
              <a:graphicFrameLocks noChangeAspect="1"/>
            </p:cNvGraphicFramePr>
            <p:nvPr/>
          </p:nvGraphicFramePr>
          <p:xfrm>
            <a:off x="813" y="2659"/>
            <a:ext cx="334" cy="33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6061" name="Equation" r:id="rId15" imgW="241200" imgH="241200" progId="Equation.DSMT4">
                    <p:embed/>
                  </p:oleObj>
                </mc:Choice>
                <mc:Fallback>
                  <p:oleObj name="Equation" r:id="rId15" imgW="241200" imgH="241200" progId="Equation.DSMT4">
                    <p:embed/>
                    <p:pic>
                      <p:nvPicPr>
                        <p:cNvPr id="89100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13" y="2659"/>
                          <a:ext cx="334" cy="33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xmlns="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 xmlns="">
                              <a:effectLst>
                                <a:outerShdw blurRad="63500" dist="38099" dir="2700000" algn="ctr" rotWithShape="0">
                                  <a:srgbClr val="000000">
                                    <a:alpha val="74998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6" name="Object 13"/>
            <p:cNvGraphicFramePr>
              <a:graphicFrameLocks noChangeAspect="1"/>
            </p:cNvGraphicFramePr>
            <p:nvPr/>
          </p:nvGraphicFramePr>
          <p:xfrm>
            <a:off x="2154" y="2886"/>
            <a:ext cx="492" cy="3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6062" name="Equation" r:id="rId17" imgW="355320" imgH="228600" progId="Equation.DSMT4">
                    <p:embed/>
                  </p:oleObj>
                </mc:Choice>
                <mc:Fallback>
                  <p:oleObj name="Equation" r:id="rId17" imgW="355320" imgH="228600" progId="Equation.DSMT4">
                    <p:embed/>
                    <p:pic>
                      <p:nvPicPr>
                        <p:cNvPr id="89101" name="Object 1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154" y="2886"/>
                          <a:ext cx="492" cy="31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xmlns="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 xmlns="">
                              <a:effectLst>
                                <a:outerShdw blurRad="63500" dist="38099" dir="2700000" algn="ctr" rotWithShape="0">
                                  <a:srgbClr val="000000">
                                    <a:alpha val="74998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7" name="Object 14"/>
            <p:cNvGraphicFramePr>
              <a:graphicFrameLocks noChangeAspect="1"/>
            </p:cNvGraphicFramePr>
            <p:nvPr/>
          </p:nvGraphicFramePr>
          <p:xfrm>
            <a:off x="1186" y="2614"/>
            <a:ext cx="615" cy="3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6063" name="Equation" r:id="rId19" imgW="444240" imgH="228600" progId="Equation.DSMT4">
                    <p:embed/>
                  </p:oleObj>
                </mc:Choice>
                <mc:Fallback>
                  <p:oleObj name="Equation" r:id="rId19" imgW="444240" imgH="228600" progId="Equation.DSMT4">
                    <p:embed/>
                    <p:pic>
                      <p:nvPicPr>
                        <p:cNvPr id="89102" name="Object 1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86" y="2614"/>
                          <a:ext cx="615" cy="31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xmlns="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 xmlns="">
                              <a:effectLst>
                                <a:outerShdw blurRad="63500" dist="38099" dir="2700000" algn="ctr" rotWithShape="0">
                                  <a:srgbClr val="000000">
                                    <a:alpha val="74998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8" name="Object 15"/>
            <p:cNvGraphicFramePr>
              <a:graphicFrameLocks noChangeAspect="1"/>
            </p:cNvGraphicFramePr>
            <p:nvPr/>
          </p:nvGraphicFramePr>
          <p:xfrm>
            <a:off x="3061" y="2886"/>
            <a:ext cx="615" cy="3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6064" name="Equation" r:id="rId21" imgW="444240" imgH="228600" progId="Equation.DSMT4">
                    <p:embed/>
                  </p:oleObj>
                </mc:Choice>
                <mc:Fallback>
                  <p:oleObj name="Equation" r:id="rId21" imgW="444240" imgH="228600" progId="Equation.DSMT4">
                    <p:embed/>
                    <p:pic>
                      <p:nvPicPr>
                        <p:cNvPr id="89103" name="Object 1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61" y="2886"/>
                          <a:ext cx="615" cy="31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xmlns="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 xmlns="">
                              <a:effectLst>
                                <a:outerShdw blurRad="63500" dist="38099" dir="2700000" algn="ctr" rotWithShape="0">
                                  <a:srgbClr val="000000">
                                    <a:alpha val="74998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9" name="Object 16"/>
            <p:cNvGraphicFramePr>
              <a:graphicFrameLocks noChangeAspect="1"/>
            </p:cNvGraphicFramePr>
            <p:nvPr/>
          </p:nvGraphicFramePr>
          <p:xfrm>
            <a:off x="240" y="2931"/>
            <a:ext cx="633" cy="3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6065" name="Equation" r:id="rId23" imgW="457200" imgH="228600" progId="Equation.DSMT4">
                    <p:embed/>
                  </p:oleObj>
                </mc:Choice>
                <mc:Fallback>
                  <p:oleObj name="Equation" r:id="rId23" imgW="457200" imgH="228600" progId="Equation.DSMT4">
                    <p:embed/>
                    <p:pic>
                      <p:nvPicPr>
                        <p:cNvPr id="89104" name="Object 1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0" y="2931"/>
                          <a:ext cx="633" cy="31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xmlns="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 xmlns="">
                              <a:effectLst>
                                <a:outerShdw blurRad="63500" dist="38099" dir="2700000" algn="ctr" rotWithShape="0">
                                  <a:srgbClr val="000000">
                                    <a:alpha val="74998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50" name="Line 31"/>
          <p:cNvSpPr>
            <a:spLocks noChangeShapeType="1"/>
          </p:cNvSpPr>
          <p:nvPr/>
        </p:nvSpPr>
        <p:spPr bwMode="auto">
          <a:xfrm>
            <a:off x="4211638" y="2708275"/>
            <a:ext cx="504825" cy="73025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ja-JP" alt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1" name="Line 32"/>
          <p:cNvSpPr>
            <a:spLocks noChangeShapeType="1"/>
          </p:cNvSpPr>
          <p:nvPr/>
        </p:nvSpPr>
        <p:spPr bwMode="auto">
          <a:xfrm flipV="1">
            <a:off x="5724525" y="2349500"/>
            <a:ext cx="360363" cy="214313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ja-JP" alt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2" name="Line 33"/>
          <p:cNvSpPr>
            <a:spLocks noChangeShapeType="1"/>
          </p:cNvSpPr>
          <p:nvPr/>
        </p:nvSpPr>
        <p:spPr bwMode="auto">
          <a:xfrm flipV="1">
            <a:off x="2771775" y="2420938"/>
            <a:ext cx="431800" cy="2159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ja-JP" alt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graphicFrame>
        <p:nvGraphicFramePr>
          <p:cNvPr id="53" name="Object 3"/>
          <p:cNvGraphicFramePr>
            <a:graphicFrameLocks noChangeAspect="1"/>
          </p:cNvGraphicFramePr>
          <p:nvPr/>
        </p:nvGraphicFramePr>
        <p:xfrm>
          <a:off x="4211638" y="2708275"/>
          <a:ext cx="455612" cy="576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066" name="Equation" r:id="rId25" imgW="190440" imgH="241200" progId="Equation.DSMT4">
                  <p:embed/>
                </p:oleObj>
              </mc:Choice>
              <mc:Fallback>
                <p:oleObj name="Equation" r:id="rId25" imgW="190440" imgH="241200" progId="Equation.DSMT4">
                  <p:embed/>
                  <p:pic>
                    <p:nvPicPr>
                      <p:cNvPr id="89091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11638" y="2708275"/>
                        <a:ext cx="455612" cy="576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" name="Object 4"/>
          <p:cNvGraphicFramePr>
            <a:graphicFrameLocks noChangeAspect="1"/>
          </p:cNvGraphicFramePr>
          <p:nvPr/>
        </p:nvGraphicFramePr>
        <p:xfrm>
          <a:off x="5719763" y="2420938"/>
          <a:ext cx="608012" cy="576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067" name="Equation" r:id="rId27" imgW="253800" imgH="241200" progId="Equation.DSMT4">
                  <p:embed/>
                </p:oleObj>
              </mc:Choice>
              <mc:Fallback>
                <p:oleObj name="Equation" r:id="rId27" imgW="253800" imgH="241200" progId="Equation.DSMT4">
                  <p:embed/>
                  <p:pic>
                    <p:nvPicPr>
                      <p:cNvPr id="89092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19763" y="2420938"/>
                        <a:ext cx="608012" cy="5762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" name="Object 5"/>
          <p:cNvGraphicFramePr>
            <a:graphicFrameLocks noChangeAspect="1"/>
          </p:cNvGraphicFramePr>
          <p:nvPr/>
        </p:nvGraphicFramePr>
        <p:xfrm>
          <a:off x="2771775" y="2492375"/>
          <a:ext cx="608013" cy="576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068" name="Equation" r:id="rId29" imgW="253800" imgH="241200" progId="Equation.DSMT4">
                  <p:embed/>
                </p:oleObj>
              </mc:Choice>
              <mc:Fallback>
                <p:oleObj name="Equation" r:id="rId29" imgW="253800" imgH="241200" progId="Equation.DSMT4">
                  <p:embed/>
                  <p:pic>
                    <p:nvPicPr>
                      <p:cNvPr id="89093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71775" y="2492375"/>
                        <a:ext cx="608013" cy="576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7157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0" grpId="0" animBg="1"/>
      <p:bldP spid="51" grpId="0" animBg="1"/>
      <p:bldP spid="52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 smtClean="0"/>
              <a:t>Hermite</a:t>
            </a:r>
            <a:r>
              <a:rPr kumimoji="1" lang="en-US" altLang="ja-JP" dirty="0" smtClean="0"/>
              <a:t> Interpolation (Cubic-Spline)</a:t>
            </a:r>
            <a:endParaRPr kumimoji="1" lang="ja-JP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ja-JP" sz="2000" dirty="0" smtClean="0"/>
          </a:p>
          <a:p>
            <a:endParaRPr lang="en-US" altLang="ja-JP" sz="2000" dirty="0"/>
          </a:p>
          <a:p>
            <a:endParaRPr lang="en-US" altLang="ja-JP" sz="2000" dirty="0" smtClean="0"/>
          </a:p>
          <a:p>
            <a:endParaRPr lang="en-US" altLang="ja-JP" sz="2000" dirty="0"/>
          </a:p>
          <a:p>
            <a:endParaRPr lang="en-US" altLang="ja-JP" sz="2000" dirty="0" smtClean="0"/>
          </a:p>
          <a:p>
            <a:endParaRPr lang="en-US" altLang="ja-JP" sz="2000" dirty="0"/>
          </a:p>
          <a:p>
            <a:endParaRPr lang="en-US" altLang="ja-JP" sz="2000" dirty="0" smtClean="0"/>
          </a:p>
          <a:p>
            <a:endParaRPr lang="en-US" altLang="ja-JP" sz="2000" dirty="0"/>
          </a:p>
          <a:p>
            <a:endParaRPr lang="en-US" altLang="ja-JP" sz="2000" dirty="0" smtClean="0"/>
          </a:p>
          <a:p>
            <a:r>
              <a:rPr lang="en-US" altLang="ja-JP" sz="2000" dirty="0" smtClean="0"/>
              <a:t>A gradient can be defined:</a:t>
            </a:r>
          </a:p>
          <a:p>
            <a:endParaRPr lang="en-US" altLang="ja-JP" sz="2000" dirty="0" smtClean="0"/>
          </a:p>
        </p:txBody>
      </p:sp>
      <p:graphicFrame>
        <p:nvGraphicFramePr>
          <p:cNvPr id="27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12909536"/>
              </p:ext>
            </p:extLst>
          </p:nvPr>
        </p:nvGraphicFramePr>
        <p:xfrm>
          <a:off x="2761298" y="881591"/>
          <a:ext cx="3198011" cy="4065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047" name="Equation" r:id="rId3" imgW="1904760" imgH="241200" progId="Equation.DSMT4">
                  <p:embed/>
                </p:oleObj>
              </mc:Choice>
              <mc:Fallback>
                <p:oleObj name="Equation" r:id="rId3" imgW="1904760" imgH="241200" progId="Equation.DSMT4">
                  <p:embed/>
                  <p:pic>
                    <p:nvPicPr>
                      <p:cNvPr id="27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61298" y="881591"/>
                        <a:ext cx="3198011" cy="40657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8" name="Group 8"/>
          <p:cNvGrpSpPr>
            <a:grpSpLocks/>
          </p:cNvGrpSpPr>
          <p:nvPr/>
        </p:nvGrpSpPr>
        <p:grpSpPr bwMode="auto">
          <a:xfrm>
            <a:off x="1692275" y="1700213"/>
            <a:ext cx="5454650" cy="2173287"/>
            <a:chOff x="240" y="2605"/>
            <a:chExt cx="3436" cy="1369"/>
          </a:xfrm>
        </p:grpSpPr>
        <p:sp>
          <p:nvSpPr>
            <p:cNvPr id="29" name="Line 9"/>
            <p:cNvSpPr>
              <a:spLocks noChangeShapeType="1"/>
            </p:cNvSpPr>
            <p:nvPr/>
          </p:nvSpPr>
          <p:spPr bwMode="auto">
            <a:xfrm flipV="1">
              <a:off x="657" y="3657"/>
              <a:ext cx="254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ja-JP" altLang="en-US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30" name="Line 10"/>
            <p:cNvSpPr>
              <a:spLocks noChangeShapeType="1"/>
            </p:cNvSpPr>
            <p:nvPr/>
          </p:nvSpPr>
          <p:spPr bwMode="auto">
            <a:xfrm flipV="1">
              <a:off x="1066" y="3067"/>
              <a:ext cx="0" cy="6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ja-JP" altLang="en-US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31" name="Line 11"/>
            <p:cNvSpPr>
              <a:spLocks noChangeShapeType="1"/>
            </p:cNvSpPr>
            <p:nvPr/>
          </p:nvSpPr>
          <p:spPr bwMode="auto">
            <a:xfrm flipV="1">
              <a:off x="1973" y="3203"/>
              <a:ext cx="0" cy="54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ja-JP" altLang="en-US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32" name="Line 12"/>
            <p:cNvSpPr>
              <a:spLocks noChangeShapeType="1"/>
            </p:cNvSpPr>
            <p:nvPr/>
          </p:nvSpPr>
          <p:spPr bwMode="auto">
            <a:xfrm flipV="1">
              <a:off x="2880" y="2976"/>
              <a:ext cx="0" cy="7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ja-JP" altLang="en-US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33" name="Freeform 13"/>
            <p:cNvSpPr>
              <a:spLocks/>
            </p:cNvSpPr>
            <p:nvPr/>
          </p:nvSpPr>
          <p:spPr bwMode="auto">
            <a:xfrm>
              <a:off x="431" y="3022"/>
              <a:ext cx="635" cy="453"/>
            </a:xfrm>
            <a:custGeom>
              <a:avLst/>
              <a:gdLst>
                <a:gd name="T0" fmla="*/ 0 w 635"/>
                <a:gd name="T1" fmla="*/ 453 h 453"/>
                <a:gd name="T2" fmla="*/ 395 w 635"/>
                <a:gd name="T3" fmla="*/ 154 h 453"/>
                <a:gd name="T4" fmla="*/ 635 w 635"/>
                <a:gd name="T5" fmla="*/ 0 h 453"/>
                <a:gd name="T6" fmla="*/ 0 60000 65536"/>
                <a:gd name="T7" fmla="*/ 0 60000 65536"/>
                <a:gd name="T8" fmla="*/ 0 60000 65536"/>
                <a:gd name="T9" fmla="*/ 0 w 635"/>
                <a:gd name="T10" fmla="*/ 0 h 453"/>
                <a:gd name="T11" fmla="*/ 635 w 635"/>
                <a:gd name="T12" fmla="*/ 453 h 453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635" h="453">
                  <a:moveTo>
                    <a:pt x="0" y="453"/>
                  </a:moveTo>
                  <a:cubicBezTo>
                    <a:pt x="66" y="403"/>
                    <a:pt x="289" y="229"/>
                    <a:pt x="395" y="154"/>
                  </a:cubicBezTo>
                  <a:cubicBezTo>
                    <a:pt x="501" y="79"/>
                    <a:pt x="585" y="32"/>
                    <a:pt x="635" y="0"/>
                  </a:cubicBezTo>
                </a:path>
              </a:pathLst>
            </a:custGeom>
            <a:noFill/>
            <a:ln w="254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ja-JP" altLang="en-US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34" name="Freeform 14"/>
            <p:cNvSpPr>
              <a:spLocks/>
            </p:cNvSpPr>
            <p:nvPr/>
          </p:nvSpPr>
          <p:spPr bwMode="auto">
            <a:xfrm>
              <a:off x="1066" y="2885"/>
              <a:ext cx="907" cy="287"/>
            </a:xfrm>
            <a:custGeom>
              <a:avLst/>
              <a:gdLst>
                <a:gd name="T0" fmla="*/ 0 w 907"/>
                <a:gd name="T1" fmla="*/ 137 h 287"/>
                <a:gd name="T2" fmla="*/ 313 w 907"/>
                <a:gd name="T3" fmla="*/ 18 h 287"/>
                <a:gd name="T4" fmla="*/ 730 w 907"/>
                <a:gd name="T5" fmla="*/ 245 h 287"/>
                <a:gd name="T6" fmla="*/ 907 w 907"/>
                <a:gd name="T7" fmla="*/ 273 h 28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07"/>
                <a:gd name="T13" fmla="*/ 0 h 287"/>
                <a:gd name="T14" fmla="*/ 907 w 907"/>
                <a:gd name="T15" fmla="*/ 287 h 28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07" h="287">
                  <a:moveTo>
                    <a:pt x="0" y="137"/>
                  </a:moveTo>
                  <a:cubicBezTo>
                    <a:pt x="52" y="117"/>
                    <a:pt x="191" y="0"/>
                    <a:pt x="313" y="18"/>
                  </a:cubicBezTo>
                  <a:cubicBezTo>
                    <a:pt x="435" y="36"/>
                    <a:pt x="631" y="203"/>
                    <a:pt x="730" y="245"/>
                  </a:cubicBezTo>
                  <a:cubicBezTo>
                    <a:pt x="829" y="287"/>
                    <a:pt x="870" y="267"/>
                    <a:pt x="907" y="273"/>
                  </a:cubicBezTo>
                </a:path>
              </a:pathLst>
            </a:custGeom>
            <a:noFill/>
            <a:ln w="25400">
              <a:solidFill>
                <a:srgbClr val="3366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ja-JP" altLang="en-US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35" name="Freeform 15"/>
            <p:cNvSpPr>
              <a:spLocks/>
            </p:cNvSpPr>
            <p:nvPr/>
          </p:nvSpPr>
          <p:spPr bwMode="auto">
            <a:xfrm>
              <a:off x="1973" y="2976"/>
              <a:ext cx="907" cy="267"/>
            </a:xfrm>
            <a:custGeom>
              <a:avLst/>
              <a:gdLst>
                <a:gd name="T0" fmla="*/ 0 w 907"/>
                <a:gd name="T1" fmla="*/ 182 h 267"/>
                <a:gd name="T2" fmla="*/ 467 w 907"/>
                <a:gd name="T3" fmla="*/ 237 h 267"/>
                <a:gd name="T4" fmla="*/ 907 w 907"/>
                <a:gd name="T5" fmla="*/ 0 h 267"/>
                <a:gd name="T6" fmla="*/ 0 60000 65536"/>
                <a:gd name="T7" fmla="*/ 0 60000 65536"/>
                <a:gd name="T8" fmla="*/ 0 60000 65536"/>
                <a:gd name="T9" fmla="*/ 0 w 907"/>
                <a:gd name="T10" fmla="*/ 0 h 267"/>
                <a:gd name="T11" fmla="*/ 907 w 907"/>
                <a:gd name="T12" fmla="*/ 267 h 26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907" h="267">
                  <a:moveTo>
                    <a:pt x="0" y="182"/>
                  </a:moveTo>
                  <a:cubicBezTo>
                    <a:pt x="78" y="191"/>
                    <a:pt x="316" y="267"/>
                    <a:pt x="467" y="237"/>
                  </a:cubicBezTo>
                  <a:cubicBezTo>
                    <a:pt x="618" y="207"/>
                    <a:pt x="815" y="50"/>
                    <a:pt x="907" y="0"/>
                  </a:cubicBezTo>
                </a:path>
              </a:pathLst>
            </a:custGeom>
            <a:noFill/>
            <a:ln w="25400">
              <a:solidFill>
                <a:srgbClr val="FF66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ja-JP" altLang="en-US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36" name="Freeform 16"/>
            <p:cNvSpPr>
              <a:spLocks/>
            </p:cNvSpPr>
            <p:nvPr/>
          </p:nvSpPr>
          <p:spPr bwMode="auto">
            <a:xfrm>
              <a:off x="2880" y="2857"/>
              <a:ext cx="454" cy="119"/>
            </a:xfrm>
            <a:custGeom>
              <a:avLst/>
              <a:gdLst>
                <a:gd name="T0" fmla="*/ 0 w 454"/>
                <a:gd name="T1" fmla="*/ 119 h 119"/>
                <a:gd name="T2" fmla="*/ 227 w 454"/>
                <a:gd name="T3" fmla="*/ 15 h 119"/>
                <a:gd name="T4" fmla="*/ 454 w 454"/>
                <a:gd name="T5" fmla="*/ 29 h 119"/>
                <a:gd name="T6" fmla="*/ 0 60000 65536"/>
                <a:gd name="T7" fmla="*/ 0 60000 65536"/>
                <a:gd name="T8" fmla="*/ 0 60000 65536"/>
                <a:gd name="T9" fmla="*/ 0 w 454"/>
                <a:gd name="T10" fmla="*/ 0 h 119"/>
                <a:gd name="T11" fmla="*/ 454 w 454"/>
                <a:gd name="T12" fmla="*/ 119 h 119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54" h="119">
                  <a:moveTo>
                    <a:pt x="0" y="119"/>
                  </a:moveTo>
                  <a:cubicBezTo>
                    <a:pt x="38" y="102"/>
                    <a:pt x="152" y="30"/>
                    <a:pt x="227" y="15"/>
                  </a:cubicBezTo>
                  <a:cubicBezTo>
                    <a:pt x="302" y="0"/>
                    <a:pt x="407" y="26"/>
                    <a:pt x="454" y="29"/>
                  </a:cubicBezTo>
                </a:path>
              </a:pathLst>
            </a:custGeom>
            <a:noFill/>
            <a:ln w="25400">
              <a:solidFill>
                <a:srgbClr val="99CC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ja-JP" altLang="en-US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37" name="Oval 17"/>
            <p:cNvSpPr>
              <a:spLocks noChangeArrowheads="1"/>
            </p:cNvSpPr>
            <p:nvPr/>
          </p:nvSpPr>
          <p:spPr bwMode="auto">
            <a:xfrm>
              <a:off x="1020" y="2976"/>
              <a:ext cx="91" cy="91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ja-JP" altLang="en-US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38" name="Oval 18"/>
            <p:cNvSpPr>
              <a:spLocks noChangeArrowheads="1"/>
            </p:cNvSpPr>
            <p:nvPr/>
          </p:nvSpPr>
          <p:spPr bwMode="auto">
            <a:xfrm>
              <a:off x="1927" y="3112"/>
              <a:ext cx="91" cy="91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ja-JP" altLang="en-US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39" name="Oval 19"/>
            <p:cNvSpPr>
              <a:spLocks noChangeArrowheads="1"/>
            </p:cNvSpPr>
            <p:nvPr/>
          </p:nvSpPr>
          <p:spPr bwMode="auto">
            <a:xfrm>
              <a:off x="2834" y="2931"/>
              <a:ext cx="91" cy="91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ja-JP" altLang="en-US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graphicFrame>
          <p:nvGraphicFramePr>
            <p:cNvPr id="40" name="Object 7"/>
            <p:cNvGraphicFramePr>
              <a:graphicFrameLocks noChangeAspect="1"/>
            </p:cNvGraphicFramePr>
            <p:nvPr/>
          </p:nvGraphicFramePr>
          <p:xfrm>
            <a:off x="1882" y="3657"/>
            <a:ext cx="211" cy="3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3048" name="Equation" r:id="rId5" imgW="152280" imgH="228600" progId="Equation.DSMT4">
                    <p:embed/>
                  </p:oleObj>
                </mc:Choice>
                <mc:Fallback>
                  <p:oleObj name="Equation" r:id="rId5" imgW="152280" imgH="228600" progId="Equation.DSMT4">
                    <p:embed/>
                    <p:pic>
                      <p:nvPicPr>
                        <p:cNvPr id="40" name="Object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82" y="3657"/>
                          <a:ext cx="211" cy="31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xmlns="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 xmlns="">
                              <a:effectLst>
                                <a:outerShdw blurRad="63500" dist="38099" dir="2700000" algn="ctr" rotWithShape="0">
                                  <a:srgbClr val="000000">
                                    <a:alpha val="74998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1" name="Object 8"/>
            <p:cNvGraphicFramePr>
              <a:graphicFrameLocks noChangeAspect="1"/>
            </p:cNvGraphicFramePr>
            <p:nvPr/>
          </p:nvGraphicFramePr>
          <p:xfrm>
            <a:off x="2728" y="3657"/>
            <a:ext cx="334" cy="3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3049" name="Equation" r:id="rId7" imgW="241200" imgH="228600" progId="Equation.DSMT4">
                    <p:embed/>
                  </p:oleObj>
                </mc:Choice>
                <mc:Fallback>
                  <p:oleObj name="Equation" r:id="rId7" imgW="241200" imgH="228600" progId="Equation.DSMT4">
                    <p:embed/>
                    <p:pic>
                      <p:nvPicPr>
                        <p:cNvPr id="41" name="Object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728" y="3657"/>
                          <a:ext cx="334" cy="31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xmlns="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 xmlns="">
                              <a:effectLst>
                                <a:outerShdw blurRad="63500" dist="38099" dir="2700000" algn="ctr" rotWithShape="0">
                                  <a:srgbClr val="000000">
                                    <a:alpha val="74998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2" name="Object 9"/>
            <p:cNvGraphicFramePr>
              <a:graphicFrameLocks noChangeAspect="1"/>
            </p:cNvGraphicFramePr>
            <p:nvPr/>
          </p:nvGraphicFramePr>
          <p:xfrm>
            <a:off x="892" y="3657"/>
            <a:ext cx="317" cy="3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3050" name="Equation" r:id="rId9" imgW="228600" imgH="228600" progId="Equation.DSMT4">
                    <p:embed/>
                  </p:oleObj>
                </mc:Choice>
                <mc:Fallback>
                  <p:oleObj name="Equation" r:id="rId9" imgW="228600" imgH="228600" progId="Equation.DSMT4">
                    <p:embed/>
                    <p:pic>
                      <p:nvPicPr>
                        <p:cNvPr id="42" name="Object 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92" y="3657"/>
                          <a:ext cx="317" cy="31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xmlns="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 xmlns="">
                              <a:effectLst>
                                <a:outerShdw blurRad="63500" dist="38099" dir="2700000" algn="ctr" rotWithShape="0">
                                  <a:srgbClr val="000000">
                                    <a:alpha val="74998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3" name="Object 10"/>
            <p:cNvGraphicFramePr>
              <a:graphicFrameLocks noChangeAspect="1"/>
            </p:cNvGraphicFramePr>
            <p:nvPr/>
          </p:nvGraphicFramePr>
          <p:xfrm>
            <a:off x="2653" y="2605"/>
            <a:ext cx="334" cy="33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3051" name="Equation" r:id="rId11" imgW="241200" imgH="241200" progId="Equation.DSMT4">
                    <p:embed/>
                  </p:oleObj>
                </mc:Choice>
                <mc:Fallback>
                  <p:oleObj name="Equation" r:id="rId11" imgW="241200" imgH="241200" progId="Equation.DSMT4">
                    <p:embed/>
                    <p:pic>
                      <p:nvPicPr>
                        <p:cNvPr id="43" name="Object 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53" y="2605"/>
                          <a:ext cx="334" cy="33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xmlns="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 xmlns="">
                              <a:effectLst>
                                <a:outerShdw blurRad="63500" dist="38099" dir="2700000" algn="ctr" rotWithShape="0">
                                  <a:srgbClr val="000000">
                                    <a:alpha val="74998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4" name="Object 11"/>
            <p:cNvGraphicFramePr>
              <a:graphicFrameLocks noChangeAspect="1"/>
            </p:cNvGraphicFramePr>
            <p:nvPr/>
          </p:nvGraphicFramePr>
          <p:xfrm>
            <a:off x="1817" y="2795"/>
            <a:ext cx="281" cy="33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3052" name="Equation" r:id="rId13" imgW="203040" imgH="241200" progId="Equation.DSMT4">
                    <p:embed/>
                  </p:oleObj>
                </mc:Choice>
                <mc:Fallback>
                  <p:oleObj name="Equation" r:id="rId13" imgW="203040" imgH="241200" progId="Equation.DSMT4">
                    <p:embed/>
                    <p:pic>
                      <p:nvPicPr>
                        <p:cNvPr id="44" name="Object 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17" y="2795"/>
                          <a:ext cx="281" cy="33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xmlns="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 xmlns="">
                              <a:effectLst>
                                <a:outerShdw blurRad="63500" dist="38099" dir="2700000" algn="ctr" rotWithShape="0">
                                  <a:srgbClr val="000000">
                                    <a:alpha val="74998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5" name="Object 12"/>
            <p:cNvGraphicFramePr>
              <a:graphicFrameLocks noChangeAspect="1"/>
            </p:cNvGraphicFramePr>
            <p:nvPr/>
          </p:nvGraphicFramePr>
          <p:xfrm>
            <a:off x="813" y="2659"/>
            <a:ext cx="334" cy="33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3053" name="Equation" r:id="rId15" imgW="241200" imgH="241200" progId="Equation.DSMT4">
                    <p:embed/>
                  </p:oleObj>
                </mc:Choice>
                <mc:Fallback>
                  <p:oleObj name="Equation" r:id="rId15" imgW="241200" imgH="241200" progId="Equation.DSMT4">
                    <p:embed/>
                    <p:pic>
                      <p:nvPicPr>
                        <p:cNvPr id="45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13" y="2659"/>
                          <a:ext cx="334" cy="33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xmlns="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 xmlns="">
                              <a:effectLst>
                                <a:outerShdw blurRad="63500" dist="38099" dir="2700000" algn="ctr" rotWithShape="0">
                                  <a:srgbClr val="000000">
                                    <a:alpha val="74998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6" name="Object 13"/>
            <p:cNvGraphicFramePr>
              <a:graphicFrameLocks noChangeAspect="1"/>
            </p:cNvGraphicFramePr>
            <p:nvPr/>
          </p:nvGraphicFramePr>
          <p:xfrm>
            <a:off x="2154" y="2886"/>
            <a:ext cx="492" cy="3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3054" name="Equation" r:id="rId17" imgW="355320" imgH="228600" progId="Equation.DSMT4">
                    <p:embed/>
                  </p:oleObj>
                </mc:Choice>
                <mc:Fallback>
                  <p:oleObj name="Equation" r:id="rId17" imgW="355320" imgH="228600" progId="Equation.DSMT4">
                    <p:embed/>
                    <p:pic>
                      <p:nvPicPr>
                        <p:cNvPr id="46" name="Object 1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154" y="2886"/>
                          <a:ext cx="492" cy="31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xmlns="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 xmlns="">
                              <a:effectLst>
                                <a:outerShdw blurRad="63500" dist="38099" dir="2700000" algn="ctr" rotWithShape="0">
                                  <a:srgbClr val="000000">
                                    <a:alpha val="74998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7" name="Object 14"/>
            <p:cNvGraphicFramePr>
              <a:graphicFrameLocks noChangeAspect="1"/>
            </p:cNvGraphicFramePr>
            <p:nvPr/>
          </p:nvGraphicFramePr>
          <p:xfrm>
            <a:off x="1186" y="2614"/>
            <a:ext cx="615" cy="3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3055" name="Equation" r:id="rId19" imgW="444240" imgH="228600" progId="Equation.DSMT4">
                    <p:embed/>
                  </p:oleObj>
                </mc:Choice>
                <mc:Fallback>
                  <p:oleObj name="Equation" r:id="rId19" imgW="444240" imgH="228600" progId="Equation.DSMT4">
                    <p:embed/>
                    <p:pic>
                      <p:nvPicPr>
                        <p:cNvPr id="47" name="Object 1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86" y="2614"/>
                          <a:ext cx="615" cy="31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xmlns="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 xmlns="">
                              <a:effectLst>
                                <a:outerShdw blurRad="63500" dist="38099" dir="2700000" algn="ctr" rotWithShape="0">
                                  <a:srgbClr val="000000">
                                    <a:alpha val="74998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8" name="Object 15"/>
            <p:cNvGraphicFramePr>
              <a:graphicFrameLocks noChangeAspect="1"/>
            </p:cNvGraphicFramePr>
            <p:nvPr/>
          </p:nvGraphicFramePr>
          <p:xfrm>
            <a:off x="3061" y="2886"/>
            <a:ext cx="615" cy="3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3056" name="Equation" r:id="rId21" imgW="444240" imgH="228600" progId="Equation.DSMT4">
                    <p:embed/>
                  </p:oleObj>
                </mc:Choice>
                <mc:Fallback>
                  <p:oleObj name="Equation" r:id="rId21" imgW="444240" imgH="228600" progId="Equation.DSMT4">
                    <p:embed/>
                    <p:pic>
                      <p:nvPicPr>
                        <p:cNvPr id="48" name="Object 1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61" y="2886"/>
                          <a:ext cx="615" cy="31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xmlns="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 xmlns="">
                              <a:effectLst>
                                <a:outerShdw blurRad="63500" dist="38099" dir="2700000" algn="ctr" rotWithShape="0">
                                  <a:srgbClr val="000000">
                                    <a:alpha val="74998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9" name="Object 16"/>
            <p:cNvGraphicFramePr>
              <a:graphicFrameLocks noChangeAspect="1"/>
            </p:cNvGraphicFramePr>
            <p:nvPr/>
          </p:nvGraphicFramePr>
          <p:xfrm>
            <a:off x="240" y="2931"/>
            <a:ext cx="633" cy="3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3057" name="Equation" r:id="rId23" imgW="457200" imgH="228600" progId="Equation.DSMT4">
                    <p:embed/>
                  </p:oleObj>
                </mc:Choice>
                <mc:Fallback>
                  <p:oleObj name="Equation" r:id="rId23" imgW="457200" imgH="228600" progId="Equation.DSMT4">
                    <p:embed/>
                    <p:pic>
                      <p:nvPicPr>
                        <p:cNvPr id="49" name="Object 1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0" y="2931"/>
                          <a:ext cx="633" cy="31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xmlns="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 xmlns="">
                              <a:effectLst>
                                <a:outerShdw blurRad="63500" dist="38099" dir="2700000" algn="ctr" rotWithShape="0">
                                  <a:srgbClr val="000000">
                                    <a:alpha val="74998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50" name="Line 31"/>
          <p:cNvSpPr>
            <a:spLocks noChangeShapeType="1"/>
          </p:cNvSpPr>
          <p:nvPr/>
        </p:nvSpPr>
        <p:spPr bwMode="auto">
          <a:xfrm>
            <a:off x="4211638" y="2708275"/>
            <a:ext cx="504825" cy="73025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ja-JP" alt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1" name="Line 32"/>
          <p:cNvSpPr>
            <a:spLocks noChangeShapeType="1"/>
          </p:cNvSpPr>
          <p:nvPr/>
        </p:nvSpPr>
        <p:spPr bwMode="auto">
          <a:xfrm flipV="1">
            <a:off x="5724525" y="2349500"/>
            <a:ext cx="360363" cy="214313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ja-JP" alt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2" name="Line 33"/>
          <p:cNvSpPr>
            <a:spLocks noChangeShapeType="1"/>
          </p:cNvSpPr>
          <p:nvPr/>
        </p:nvSpPr>
        <p:spPr bwMode="auto">
          <a:xfrm flipV="1">
            <a:off x="2771775" y="2420938"/>
            <a:ext cx="431800" cy="2159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ja-JP" alt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graphicFrame>
        <p:nvGraphicFramePr>
          <p:cNvPr id="53" name="Object 3"/>
          <p:cNvGraphicFramePr>
            <a:graphicFrameLocks noChangeAspect="1"/>
          </p:cNvGraphicFramePr>
          <p:nvPr/>
        </p:nvGraphicFramePr>
        <p:xfrm>
          <a:off x="4211638" y="2708275"/>
          <a:ext cx="455612" cy="576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058" name="Equation" r:id="rId25" imgW="190440" imgH="241200" progId="Equation.DSMT4">
                  <p:embed/>
                </p:oleObj>
              </mc:Choice>
              <mc:Fallback>
                <p:oleObj name="Equation" r:id="rId25" imgW="190440" imgH="241200" progId="Equation.DSMT4">
                  <p:embed/>
                  <p:pic>
                    <p:nvPicPr>
                      <p:cNvPr id="53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11638" y="2708275"/>
                        <a:ext cx="455612" cy="576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" name="Object 4"/>
          <p:cNvGraphicFramePr>
            <a:graphicFrameLocks noChangeAspect="1"/>
          </p:cNvGraphicFramePr>
          <p:nvPr/>
        </p:nvGraphicFramePr>
        <p:xfrm>
          <a:off x="5719763" y="2420938"/>
          <a:ext cx="608012" cy="576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059" name="Equation" r:id="rId27" imgW="253800" imgH="241200" progId="Equation.DSMT4">
                  <p:embed/>
                </p:oleObj>
              </mc:Choice>
              <mc:Fallback>
                <p:oleObj name="Equation" r:id="rId27" imgW="253800" imgH="241200" progId="Equation.DSMT4">
                  <p:embed/>
                  <p:pic>
                    <p:nvPicPr>
                      <p:cNvPr id="54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19763" y="2420938"/>
                        <a:ext cx="608012" cy="5762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" name="Object 5"/>
          <p:cNvGraphicFramePr>
            <a:graphicFrameLocks noChangeAspect="1"/>
          </p:cNvGraphicFramePr>
          <p:nvPr/>
        </p:nvGraphicFramePr>
        <p:xfrm>
          <a:off x="2771775" y="2492375"/>
          <a:ext cx="608013" cy="576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060" name="Equation" r:id="rId29" imgW="253800" imgH="241200" progId="Equation.DSMT4">
                  <p:embed/>
                </p:oleObj>
              </mc:Choice>
              <mc:Fallback>
                <p:oleObj name="Equation" r:id="rId29" imgW="253800" imgH="241200" progId="Equation.DSMT4">
                  <p:embed/>
                  <p:pic>
                    <p:nvPicPr>
                      <p:cNvPr id="55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71775" y="2492375"/>
                        <a:ext cx="608013" cy="576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41185369"/>
              </p:ext>
            </p:extLst>
          </p:nvPr>
        </p:nvGraphicFramePr>
        <p:xfrm>
          <a:off x="3639172" y="4380944"/>
          <a:ext cx="1649756" cy="10816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061" name="Equation" r:id="rId31" imgW="736560" imgH="482400" progId="Equation.DSMT4">
                  <p:embed/>
                </p:oleObj>
              </mc:Choice>
              <mc:Fallback>
                <p:oleObj name="Equation" r:id="rId31" imgW="736560" imgH="482400" progId="Equation.DSMT4">
                  <p:embed/>
                  <p:pic>
                    <p:nvPicPr>
                      <p:cNvPr id="89094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39172" y="4380944"/>
                        <a:ext cx="1649756" cy="108164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28049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err="1"/>
              <a:t>Hermite</a:t>
            </a:r>
            <a:r>
              <a:rPr lang="en-US" altLang="ja-JP" dirty="0"/>
              <a:t> Interpolation (Cubic-Spline)</a:t>
            </a:r>
            <a:endParaRPr kumimoji="1" lang="ja-JP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smtClean="0"/>
              <a:t>Same procedure as in the Leith’s method focusing on the single element,</a:t>
            </a:r>
            <a:endParaRPr kumimoji="1" lang="ja-JP" altLang="en-US" dirty="0"/>
          </a:p>
        </p:txBody>
      </p:sp>
      <p:graphicFrame>
        <p:nvGraphicFramePr>
          <p:cNvPr id="4" name="Object 2"/>
          <p:cNvGraphicFramePr>
            <a:graphicFrameLocks noChangeAspect="1"/>
          </p:cNvGraphicFramePr>
          <p:nvPr/>
        </p:nvGraphicFramePr>
        <p:xfrm>
          <a:off x="1906588" y="2206625"/>
          <a:ext cx="530225" cy="531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591" name="Equation" r:id="rId3" imgW="241200" imgH="241200" progId="Equation.DSMT4">
                  <p:embed/>
                </p:oleObj>
              </mc:Choice>
              <mc:Fallback>
                <p:oleObj name="Equation" r:id="rId3" imgW="241200" imgH="241200" progId="Equation.DSMT4">
                  <p:embed/>
                  <p:pic>
                    <p:nvPicPr>
                      <p:cNvPr id="90114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6588" y="2206625"/>
                        <a:ext cx="530225" cy="5318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" name="Group 37"/>
          <p:cNvGrpSpPr>
            <a:grpSpLocks/>
          </p:cNvGrpSpPr>
          <p:nvPr/>
        </p:nvGrpSpPr>
        <p:grpSpPr bwMode="auto">
          <a:xfrm>
            <a:off x="-612775" y="2493963"/>
            <a:ext cx="3600450" cy="1871662"/>
            <a:chOff x="1892" y="1261"/>
            <a:chExt cx="2268" cy="1179"/>
          </a:xfrm>
        </p:grpSpPr>
        <p:sp>
          <p:nvSpPr>
            <p:cNvPr id="6" name="Line 5"/>
            <p:cNvSpPr>
              <a:spLocks noChangeShapeType="1"/>
            </p:cNvSpPr>
            <p:nvPr/>
          </p:nvSpPr>
          <p:spPr bwMode="auto">
            <a:xfrm>
              <a:off x="2381" y="2115"/>
              <a:ext cx="1643" cy="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ja-JP" altLang="en-US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7" name="Line 7"/>
            <p:cNvSpPr>
              <a:spLocks noChangeShapeType="1"/>
            </p:cNvSpPr>
            <p:nvPr/>
          </p:nvSpPr>
          <p:spPr bwMode="auto">
            <a:xfrm flipV="1">
              <a:off x="2799" y="1669"/>
              <a:ext cx="0" cy="54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ja-JP" altLang="en-US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8" name="Line 8"/>
            <p:cNvSpPr>
              <a:spLocks noChangeShapeType="1"/>
            </p:cNvSpPr>
            <p:nvPr/>
          </p:nvSpPr>
          <p:spPr bwMode="auto">
            <a:xfrm flipV="1">
              <a:off x="3706" y="1442"/>
              <a:ext cx="0" cy="7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ja-JP" altLang="en-US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9" name="Freeform 10"/>
            <p:cNvSpPr>
              <a:spLocks/>
            </p:cNvSpPr>
            <p:nvPr/>
          </p:nvSpPr>
          <p:spPr bwMode="auto">
            <a:xfrm>
              <a:off x="1892" y="1351"/>
              <a:ext cx="907" cy="287"/>
            </a:xfrm>
            <a:custGeom>
              <a:avLst/>
              <a:gdLst>
                <a:gd name="T0" fmla="*/ 0 w 907"/>
                <a:gd name="T1" fmla="*/ 137 h 287"/>
                <a:gd name="T2" fmla="*/ 313 w 907"/>
                <a:gd name="T3" fmla="*/ 18 h 287"/>
                <a:gd name="T4" fmla="*/ 730 w 907"/>
                <a:gd name="T5" fmla="*/ 245 h 287"/>
                <a:gd name="T6" fmla="*/ 907 w 907"/>
                <a:gd name="T7" fmla="*/ 273 h 28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07"/>
                <a:gd name="T13" fmla="*/ 0 h 287"/>
                <a:gd name="T14" fmla="*/ 907 w 907"/>
                <a:gd name="T15" fmla="*/ 287 h 28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07" h="287">
                  <a:moveTo>
                    <a:pt x="0" y="137"/>
                  </a:moveTo>
                  <a:cubicBezTo>
                    <a:pt x="52" y="117"/>
                    <a:pt x="191" y="0"/>
                    <a:pt x="313" y="18"/>
                  </a:cubicBezTo>
                  <a:cubicBezTo>
                    <a:pt x="435" y="36"/>
                    <a:pt x="631" y="203"/>
                    <a:pt x="730" y="245"/>
                  </a:cubicBezTo>
                  <a:cubicBezTo>
                    <a:pt x="829" y="287"/>
                    <a:pt x="870" y="267"/>
                    <a:pt x="907" y="273"/>
                  </a:cubicBezTo>
                </a:path>
              </a:pathLst>
            </a:custGeom>
            <a:noFill/>
            <a:ln w="25400">
              <a:solidFill>
                <a:srgbClr val="3366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ja-JP" altLang="en-US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0" name="Freeform 11"/>
            <p:cNvSpPr>
              <a:spLocks/>
            </p:cNvSpPr>
            <p:nvPr/>
          </p:nvSpPr>
          <p:spPr bwMode="auto">
            <a:xfrm>
              <a:off x="2799" y="1442"/>
              <a:ext cx="907" cy="267"/>
            </a:xfrm>
            <a:custGeom>
              <a:avLst/>
              <a:gdLst>
                <a:gd name="T0" fmla="*/ 0 w 907"/>
                <a:gd name="T1" fmla="*/ 182 h 267"/>
                <a:gd name="T2" fmla="*/ 467 w 907"/>
                <a:gd name="T3" fmla="*/ 237 h 267"/>
                <a:gd name="T4" fmla="*/ 907 w 907"/>
                <a:gd name="T5" fmla="*/ 0 h 267"/>
                <a:gd name="T6" fmla="*/ 0 60000 65536"/>
                <a:gd name="T7" fmla="*/ 0 60000 65536"/>
                <a:gd name="T8" fmla="*/ 0 60000 65536"/>
                <a:gd name="T9" fmla="*/ 0 w 907"/>
                <a:gd name="T10" fmla="*/ 0 h 267"/>
                <a:gd name="T11" fmla="*/ 907 w 907"/>
                <a:gd name="T12" fmla="*/ 267 h 26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907" h="267">
                  <a:moveTo>
                    <a:pt x="0" y="182"/>
                  </a:moveTo>
                  <a:cubicBezTo>
                    <a:pt x="78" y="191"/>
                    <a:pt x="316" y="267"/>
                    <a:pt x="467" y="237"/>
                  </a:cubicBezTo>
                  <a:cubicBezTo>
                    <a:pt x="618" y="207"/>
                    <a:pt x="815" y="50"/>
                    <a:pt x="907" y="0"/>
                  </a:cubicBezTo>
                </a:path>
              </a:pathLst>
            </a:custGeom>
            <a:noFill/>
            <a:ln w="25400">
              <a:solidFill>
                <a:srgbClr val="FF66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ja-JP" altLang="en-US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1" name="Freeform 12"/>
            <p:cNvSpPr>
              <a:spLocks/>
            </p:cNvSpPr>
            <p:nvPr/>
          </p:nvSpPr>
          <p:spPr bwMode="auto">
            <a:xfrm>
              <a:off x="3706" y="1323"/>
              <a:ext cx="454" cy="119"/>
            </a:xfrm>
            <a:custGeom>
              <a:avLst/>
              <a:gdLst>
                <a:gd name="T0" fmla="*/ 0 w 454"/>
                <a:gd name="T1" fmla="*/ 119 h 119"/>
                <a:gd name="T2" fmla="*/ 227 w 454"/>
                <a:gd name="T3" fmla="*/ 15 h 119"/>
                <a:gd name="T4" fmla="*/ 454 w 454"/>
                <a:gd name="T5" fmla="*/ 29 h 119"/>
                <a:gd name="T6" fmla="*/ 0 60000 65536"/>
                <a:gd name="T7" fmla="*/ 0 60000 65536"/>
                <a:gd name="T8" fmla="*/ 0 60000 65536"/>
                <a:gd name="T9" fmla="*/ 0 w 454"/>
                <a:gd name="T10" fmla="*/ 0 h 119"/>
                <a:gd name="T11" fmla="*/ 454 w 454"/>
                <a:gd name="T12" fmla="*/ 119 h 119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54" h="119">
                  <a:moveTo>
                    <a:pt x="0" y="119"/>
                  </a:moveTo>
                  <a:cubicBezTo>
                    <a:pt x="38" y="102"/>
                    <a:pt x="152" y="30"/>
                    <a:pt x="227" y="15"/>
                  </a:cubicBezTo>
                  <a:cubicBezTo>
                    <a:pt x="302" y="0"/>
                    <a:pt x="407" y="26"/>
                    <a:pt x="454" y="29"/>
                  </a:cubicBezTo>
                </a:path>
              </a:pathLst>
            </a:custGeom>
            <a:noFill/>
            <a:ln w="25400">
              <a:solidFill>
                <a:srgbClr val="99CC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ja-JP" altLang="en-US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2" name="Oval 14"/>
            <p:cNvSpPr>
              <a:spLocks noChangeArrowheads="1"/>
            </p:cNvSpPr>
            <p:nvPr/>
          </p:nvSpPr>
          <p:spPr bwMode="auto">
            <a:xfrm>
              <a:off x="2753" y="1578"/>
              <a:ext cx="91" cy="91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ja-JP" altLang="en-US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3" name="Oval 15"/>
            <p:cNvSpPr>
              <a:spLocks noChangeArrowheads="1"/>
            </p:cNvSpPr>
            <p:nvPr/>
          </p:nvSpPr>
          <p:spPr bwMode="auto">
            <a:xfrm>
              <a:off x="3660" y="1397"/>
              <a:ext cx="91" cy="91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ja-JP" altLang="en-US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graphicFrame>
          <p:nvGraphicFramePr>
            <p:cNvPr id="14" name="Object 8"/>
            <p:cNvGraphicFramePr>
              <a:graphicFrameLocks noChangeAspect="1"/>
            </p:cNvGraphicFramePr>
            <p:nvPr/>
          </p:nvGraphicFramePr>
          <p:xfrm>
            <a:off x="2708" y="2123"/>
            <a:ext cx="211" cy="3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1592" name="Equation" r:id="rId5" imgW="152280" imgH="228600" progId="Equation.DSMT4">
                    <p:embed/>
                  </p:oleObj>
                </mc:Choice>
                <mc:Fallback>
                  <p:oleObj name="Equation" r:id="rId5" imgW="152280" imgH="228600" progId="Equation.DSMT4">
                    <p:embed/>
                    <p:pic>
                      <p:nvPicPr>
                        <p:cNvPr id="90120" name="Object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708" y="2123"/>
                          <a:ext cx="211" cy="31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xmlns="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 xmlns="">
                              <a:effectLst>
                                <a:outerShdw blurRad="63500" dist="38099" dir="2700000" algn="ctr" rotWithShape="0">
                                  <a:srgbClr val="000000">
                                    <a:alpha val="74998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5" name="Object 9"/>
            <p:cNvGraphicFramePr>
              <a:graphicFrameLocks noChangeAspect="1"/>
            </p:cNvGraphicFramePr>
            <p:nvPr/>
          </p:nvGraphicFramePr>
          <p:xfrm>
            <a:off x="3554" y="2123"/>
            <a:ext cx="334" cy="3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1593" name="Equation" r:id="rId7" imgW="241200" imgH="228600" progId="Equation.DSMT4">
                    <p:embed/>
                  </p:oleObj>
                </mc:Choice>
                <mc:Fallback>
                  <p:oleObj name="Equation" r:id="rId7" imgW="241200" imgH="228600" progId="Equation.DSMT4">
                    <p:embed/>
                    <p:pic>
                      <p:nvPicPr>
                        <p:cNvPr id="90121" name="Object 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54" y="2123"/>
                          <a:ext cx="334" cy="31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xmlns="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 xmlns="">
                              <a:effectLst>
                                <a:outerShdw blurRad="63500" dist="38099" dir="2700000" algn="ctr" rotWithShape="0">
                                  <a:srgbClr val="000000">
                                    <a:alpha val="74998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6" name="Object 10"/>
            <p:cNvGraphicFramePr>
              <a:graphicFrameLocks noChangeAspect="1"/>
            </p:cNvGraphicFramePr>
            <p:nvPr/>
          </p:nvGraphicFramePr>
          <p:xfrm>
            <a:off x="2643" y="1261"/>
            <a:ext cx="281" cy="33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1594" name="Equation" r:id="rId9" imgW="203040" imgH="241200" progId="Equation.DSMT4">
                    <p:embed/>
                  </p:oleObj>
                </mc:Choice>
                <mc:Fallback>
                  <p:oleObj name="Equation" r:id="rId9" imgW="203040" imgH="241200" progId="Equation.DSMT4">
                    <p:embed/>
                    <p:pic>
                      <p:nvPicPr>
                        <p:cNvPr id="90122" name="Object 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43" y="1261"/>
                          <a:ext cx="281" cy="33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xmlns="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 xmlns="">
                              <a:effectLst>
                                <a:outerShdw blurRad="63500" dist="38099" dir="2700000" algn="ctr" rotWithShape="0">
                                  <a:srgbClr val="000000">
                                    <a:alpha val="74998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7" name="Object 11"/>
            <p:cNvGraphicFramePr>
              <a:graphicFrameLocks noChangeAspect="1"/>
            </p:cNvGraphicFramePr>
            <p:nvPr/>
          </p:nvGraphicFramePr>
          <p:xfrm>
            <a:off x="2980" y="1352"/>
            <a:ext cx="492" cy="3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1595" name="Equation" r:id="rId11" imgW="355320" imgH="228600" progId="Equation.DSMT4">
                    <p:embed/>
                  </p:oleObj>
                </mc:Choice>
                <mc:Fallback>
                  <p:oleObj name="Equation" r:id="rId11" imgW="355320" imgH="228600" progId="Equation.DSMT4">
                    <p:embed/>
                    <p:pic>
                      <p:nvPicPr>
                        <p:cNvPr id="90123" name="Object 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80" y="1352"/>
                          <a:ext cx="492" cy="31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xmlns="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 xmlns="">
                              <a:effectLst>
                                <a:outerShdw blurRad="63500" dist="38099" dir="2700000" algn="ctr" rotWithShape="0">
                                  <a:srgbClr val="000000">
                                    <a:alpha val="74998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8" name="Line 27"/>
            <p:cNvSpPr>
              <a:spLocks noChangeShapeType="1"/>
            </p:cNvSpPr>
            <p:nvPr/>
          </p:nvSpPr>
          <p:spPr bwMode="auto">
            <a:xfrm>
              <a:off x="2653" y="1706"/>
              <a:ext cx="318" cy="46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ja-JP" altLang="en-US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9" name="Line 28"/>
            <p:cNvSpPr>
              <a:spLocks noChangeShapeType="1"/>
            </p:cNvSpPr>
            <p:nvPr/>
          </p:nvSpPr>
          <p:spPr bwMode="auto">
            <a:xfrm flipV="1">
              <a:off x="3606" y="1480"/>
              <a:ext cx="227" cy="135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ja-JP" altLang="en-US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graphicFrame>
          <p:nvGraphicFramePr>
            <p:cNvPr id="20" name="Object 12"/>
            <p:cNvGraphicFramePr>
              <a:graphicFrameLocks noChangeAspect="1"/>
            </p:cNvGraphicFramePr>
            <p:nvPr/>
          </p:nvGraphicFramePr>
          <p:xfrm>
            <a:off x="2653" y="1706"/>
            <a:ext cx="287" cy="3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1596" name="Equation" r:id="rId13" imgW="190440" imgH="241200" progId="Equation.DSMT4">
                    <p:embed/>
                  </p:oleObj>
                </mc:Choice>
                <mc:Fallback>
                  <p:oleObj name="Equation" r:id="rId13" imgW="190440" imgH="241200" progId="Equation.DSMT4">
                    <p:embed/>
                    <p:pic>
                      <p:nvPicPr>
                        <p:cNvPr id="90124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53" y="1706"/>
                          <a:ext cx="287" cy="36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xmlns="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 xmlns="">
                              <a:effectLst>
                                <a:outerShdw blurRad="63500" dist="38099" dir="2700000" algn="ctr" rotWithShape="0">
                                  <a:srgbClr val="000000">
                                    <a:alpha val="74998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1" name="Object 13"/>
            <p:cNvGraphicFramePr>
              <a:graphicFrameLocks noChangeAspect="1"/>
            </p:cNvGraphicFramePr>
            <p:nvPr/>
          </p:nvGraphicFramePr>
          <p:xfrm>
            <a:off x="3603" y="1525"/>
            <a:ext cx="383" cy="3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1597" name="Equation" r:id="rId15" imgW="253800" imgH="241200" progId="Equation.DSMT4">
                    <p:embed/>
                  </p:oleObj>
                </mc:Choice>
                <mc:Fallback>
                  <p:oleObj name="Equation" r:id="rId15" imgW="253800" imgH="241200" progId="Equation.DSMT4">
                    <p:embed/>
                    <p:pic>
                      <p:nvPicPr>
                        <p:cNvPr id="90125" name="Object 1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03" y="1525"/>
                          <a:ext cx="383" cy="36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xmlns="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 xmlns="">
                              <a:effectLst>
                                <a:outerShdw blurRad="63500" dist="38099" dir="2700000" algn="ctr" rotWithShape="0">
                                  <a:srgbClr val="000000">
                                    <a:alpha val="74998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22" name="Object 3"/>
          <p:cNvGraphicFramePr>
            <a:graphicFrameLocks noChangeAspect="1"/>
          </p:cNvGraphicFramePr>
          <p:nvPr/>
        </p:nvGraphicFramePr>
        <p:xfrm>
          <a:off x="3576638" y="1700213"/>
          <a:ext cx="5326062" cy="531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598" name="Equation" r:id="rId17" imgW="2425680" imgH="241200" progId="Equation.DSMT4">
                  <p:embed/>
                </p:oleObj>
              </mc:Choice>
              <mc:Fallback>
                <p:oleObj name="Equation" r:id="rId17" imgW="2425680" imgH="241200" progId="Equation.DSMT4">
                  <p:embed/>
                  <p:pic>
                    <p:nvPicPr>
                      <p:cNvPr id="90115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76638" y="1700213"/>
                        <a:ext cx="5326062" cy="5318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4"/>
          <p:cNvGraphicFramePr>
            <a:graphicFrameLocks noChangeAspect="1"/>
          </p:cNvGraphicFramePr>
          <p:nvPr/>
        </p:nvGraphicFramePr>
        <p:xfrm>
          <a:off x="3563938" y="2276475"/>
          <a:ext cx="5353050" cy="531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599" name="Equation" r:id="rId19" imgW="2438280" imgH="241200" progId="Equation.DSMT4">
                  <p:embed/>
                </p:oleObj>
              </mc:Choice>
              <mc:Fallback>
                <p:oleObj name="Equation" r:id="rId19" imgW="2438280" imgH="241200" progId="Equation.DSMT4">
                  <p:embed/>
                  <p:pic>
                    <p:nvPicPr>
                      <p:cNvPr id="90116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63938" y="2276475"/>
                        <a:ext cx="5353050" cy="5318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Text Box 33"/>
          <p:cNvSpPr txBox="1">
            <a:spLocks noChangeArrowheads="1"/>
          </p:cNvSpPr>
          <p:nvPr/>
        </p:nvSpPr>
        <p:spPr bwMode="auto">
          <a:xfrm>
            <a:off x="3182668" y="2956997"/>
            <a:ext cx="522130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ja-JP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addition, the derivative must satisfy </a:t>
            </a:r>
            <a:r>
              <a:rPr lang="en-US" altLang="ja-JP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altLang="ja-JP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ja-JP" altLang="en-US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5" name="Object 5"/>
          <p:cNvGraphicFramePr>
            <a:graphicFrameLocks noChangeAspect="1"/>
          </p:cNvGraphicFramePr>
          <p:nvPr/>
        </p:nvGraphicFramePr>
        <p:xfrm>
          <a:off x="3851275" y="3500438"/>
          <a:ext cx="3960813" cy="868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600" name="Equation" r:id="rId21" imgW="1803240" imgH="393480" progId="Equation.DSMT4">
                  <p:embed/>
                </p:oleObj>
              </mc:Choice>
              <mc:Fallback>
                <p:oleObj name="Equation" r:id="rId21" imgW="1803240" imgH="393480" progId="Equation.DSMT4">
                  <p:embed/>
                  <p:pic>
                    <p:nvPicPr>
                      <p:cNvPr id="90117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51275" y="3500438"/>
                        <a:ext cx="3960813" cy="8683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83997521"/>
              </p:ext>
            </p:extLst>
          </p:nvPr>
        </p:nvGraphicFramePr>
        <p:xfrm>
          <a:off x="163513" y="1815982"/>
          <a:ext cx="3198011" cy="4065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601" name="Equation" r:id="rId23" imgW="1904760" imgH="241200" progId="Equation.DSMT4">
                  <p:embed/>
                </p:oleObj>
              </mc:Choice>
              <mc:Fallback>
                <p:oleObj name="Equation" r:id="rId23" imgW="1904760" imgH="241200" progId="Equation.DSMT4">
                  <p:embed/>
                  <p:pic>
                    <p:nvPicPr>
                      <p:cNvPr id="27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3513" y="1815982"/>
                        <a:ext cx="3198011" cy="40657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" name="Text Box 41"/>
          <p:cNvSpPr txBox="1">
            <a:spLocks noChangeArrowheads="1"/>
          </p:cNvSpPr>
          <p:nvPr/>
        </p:nvSpPr>
        <p:spPr bwMode="auto">
          <a:xfrm>
            <a:off x="2902585" y="4368800"/>
            <a:ext cx="79060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ja-JP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then,</a:t>
            </a:r>
            <a:endParaRPr lang="ja-JP" altLang="en-US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8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90036329"/>
              </p:ext>
            </p:extLst>
          </p:nvPr>
        </p:nvGraphicFramePr>
        <p:xfrm>
          <a:off x="2555875" y="4784678"/>
          <a:ext cx="4937125" cy="868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602" name="Equation" r:id="rId25" imgW="2247840" imgH="393480" progId="Equation.DSMT4">
                  <p:embed/>
                </p:oleObj>
              </mc:Choice>
              <mc:Fallback>
                <p:oleObj name="Equation" r:id="rId25" imgW="2247840" imgH="393480" progId="Equation.DSMT4">
                  <p:embed/>
                  <p:pic>
                    <p:nvPicPr>
                      <p:cNvPr id="90118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55875" y="4784678"/>
                        <a:ext cx="4937125" cy="868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30337879"/>
              </p:ext>
            </p:extLst>
          </p:nvPr>
        </p:nvGraphicFramePr>
        <p:xfrm>
          <a:off x="2555875" y="5537171"/>
          <a:ext cx="4879975" cy="868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603" name="Equation" r:id="rId27" imgW="2222280" imgH="393480" progId="Equation.DSMT4">
                  <p:embed/>
                </p:oleObj>
              </mc:Choice>
              <mc:Fallback>
                <p:oleObj name="Equation" r:id="rId27" imgW="2222280" imgH="393480" progId="Equation.DSMT4">
                  <p:embed/>
                  <p:pic>
                    <p:nvPicPr>
                      <p:cNvPr id="90119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55875" y="5537171"/>
                        <a:ext cx="4879975" cy="868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" name="Rectangle 29"/>
          <p:cNvSpPr/>
          <p:nvPr/>
        </p:nvSpPr>
        <p:spPr>
          <a:xfrm>
            <a:off x="3563938" y="1700213"/>
            <a:ext cx="5353050" cy="57626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Rectangle 30"/>
          <p:cNvSpPr/>
          <p:nvPr/>
        </p:nvSpPr>
        <p:spPr>
          <a:xfrm>
            <a:off x="3575050" y="2308920"/>
            <a:ext cx="5353050" cy="57626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Rectangle 31"/>
          <p:cNvSpPr/>
          <p:nvPr/>
        </p:nvSpPr>
        <p:spPr>
          <a:xfrm>
            <a:off x="2555875" y="4830464"/>
            <a:ext cx="5155078" cy="16814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3245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7" grpId="0"/>
      <p:bldP spid="30" grpId="0" animBg="1"/>
      <p:bldP spid="31" grpId="0" animBg="1"/>
      <p:bldP spid="32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err="1"/>
              <a:t>Hermite</a:t>
            </a:r>
            <a:r>
              <a:rPr lang="en-US" altLang="ja-JP" dirty="0"/>
              <a:t> Interpolation (Cubic-Spline)</a:t>
            </a:r>
            <a:endParaRPr kumimoji="1" lang="ja-JP" altLang="en-US" dirty="0"/>
          </a:p>
        </p:txBody>
      </p:sp>
      <p:graphicFrame>
        <p:nvGraphicFramePr>
          <p:cNvPr id="4" name="Object 2"/>
          <p:cNvGraphicFramePr>
            <a:graphicFrameLocks noChangeAspect="1"/>
          </p:cNvGraphicFramePr>
          <p:nvPr/>
        </p:nvGraphicFramePr>
        <p:xfrm>
          <a:off x="1906588" y="2206625"/>
          <a:ext cx="530225" cy="531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642" name="Equation" r:id="rId3" imgW="241200" imgH="241200" progId="Equation.DSMT4">
                  <p:embed/>
                </p:oleObj>
              </mc:Choice>
              <mc:Fallback>
                <p:oleObj name="Equation" r:id="rId3" imgW="241200" imgH="241200" progId="Equation.DSMT4">
                  <p:embed/>
                  <p:pic>
                    <p:nvPicPr>
                      <p:cNvPr id="4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6588" y="2206625"/>
                        <a:ext cx="530225" cy="5318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" name="Group 37"/>
          <p:cNvGrpSpPr>
            <a:grpSpLocks/>
          </p:cNvGrpSpPr>
          <p:nvPr/>
        </p:nvGrpSpPr>
        <p:grpSpPr bwMode="auto">
          <a:xfrm>
            <a:off x="-612775" y="2493963"/>
            <a:ext cx="3600450" cy="1871662"/>
            <a:chOff x="1892" y="1261"/>
            <a:chExt cx="2268" cy="1179"/>
          </a:xfrm>
        </p:grpSpPr>
        <p:sp>
          <p:nvSpPr>
            <p:cNvPr id="6" name="Line 5"/>
            <p:cNvSpPr>
              <a:spLocks noChangeShapeType="1"/>
            </p:cNvSpPr>
            <p:nvPr/>
          </p:nvSpPr>
          <p:spPr bwMode="auto">
            <a:xfrm>
              <a:off x="2381" y="2115"/>
              <a:ext cx="1643" cy="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ja-JP" altLang="en-US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7" name="Line 7"/>
            <p:cNvSpPr>
              <a:spLocks noChangeShapeType="1"/>
            </p:cNvSpPr>
            <p:nvPr/>
          </p:nvSpPr>
          <p:spPr bwMode="auto">
            <a:xfrm flipV="1">
              <a:off x="2799" y="1669"/>
              <a:ext cx="0" cy="54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ja-JP" altLang="en-US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8" name="Line 8"/>
            <p:cNvSpPr>
              <a:spLocks noChangeShapeType="1"/>
            </p:cNvSpPr>
            <p:nvPr/>
          </p:nvSpPr>
          <p:spPr bwMode="auto">
            <a:xfrm flipV="1">
              <a:off x="3706" y="1442"/>
              <a:ext cx="0" cy="7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ja-JP" altLang="en-US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9" name="Freeform 10"/>
            <p:cNvSpPr>
              <a:spLocks/>
            </p:cNvSpPr>
            <p:nvPr/>
          </p:nvSpPr>
          <p:spPr bwMode="auto">
            <a:xfrm>
              <a:off x="1892" y="1351"/>
              <a:ext cx="907" cy="287"/>
            </a:xfrm>
            <a:custGeom>
              <a:avLst/>
              <a:gdLst>
                <a:gd name="T0" fmla="*/ 0 w 907"/>
                <a:gd name="T1" fmla="*/ 137 h 287"/>
                <a:gd name="T2" fmla="*/ 313 w 907"/>
                <a:gd name="T3" fmla="*/ 18 h 287"/>
                <a:gd name="T4" fmla="*/ 730 w 907"/>
                <a:gd name="T5" fmla="*/ 245 h 287"/>
                <a:gd name="T6" fmla="*/ 907 w 907"/>
                <a:gd name="T7" fmla="*/ 273 h 28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07"/>
                <a:gd name="T13" fmla="*/ 0 h 287"/>
                <a:gd name="T14" fmla="*/ 907 w 907"/>
                <a:gd name="T15" fmla="*/ 287 h 28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07" h="287">
                  <a:moveTo>
                    <a:pt x="0" y="137"/>
                  </a:moveTo>
                  <a:cubicBezTo>
                    <a:pt x="52" y="117"/>
                    <a:pt x="191" y="0"/>
                    <a:pt x="313" y="18"/>
                  </a:cubicBezTo>
                  <a:cubicBezTo>
                    <a:pt x="435" y="36"/>
                    <a:pt x="631" y="203"/>
                    <a:pt x="730" y="245"/>
                  </a:cubicBezTo>
                  <a:cubicBezTo>
                    <a:pt x="829" y="287"/>
                    <a:pt x="870" y="267"/>
                    <a:pt x="907" y="273"/>
                  </a:cubicBezTo>
                </a:path>
              </a:pathLst>
            </a:custGeom>
            <a:noFill/>
            <a:ln w="25400">
              <a:solidFill>
                <a:srgbClr val="3366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ja-JP" altLang="en-US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0" name="Freeform 11"/>
            <p:cNvSpPr>
              <a:spLocks/>
            </p:cNvSpPr>
            <p:nvPr/>
          </p:nvSpPr>
          <p:spPr bwMode="auto">
            <a:xfrm>
              <a:off x="2799" y="1442"/>
              <a:ext cx="907" cy="267"/>
            </a:xfrm>
            <a:custGeom>
              <a:avLst/>
              <a:gdLst>
                <a:gd name="T0" fmla="*/ 0 w 907"/>
                <a:gd name="T1" fmla="*/ 182 h 267"/>
                <a:gd name="T2" fmla="*/ 467 w 907"/>
                <a:gd name="T3" fmla="*/ 237 h 267"/>
                <a:gd name="T4" fmla="*/ 907 w 907"/>
                <a:gd name="T5" fmla="*/ 0 h 267"/>
                <a:gd name="T6" fmla="*/ 0 60000 65536"/>
                <a:gd name="T7" fmla="*/ 0 60000 65536"/>
                <a:gd name="T8" fmla="*/ 0 60000 65536"/>
                <a:gd name="T9" fmla="*/ 0 w 907"/>
                <a:gd name="T10" fmla="*/ 0 h 267"/>
                <a:gd name="T11" fmla="*/ 907 w 907"/>
                <a:gd name="T12" fmla="*/ 267 h 26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907" h="267">
                  <a:moveTo>
                    <a:pt x="0" y="182"/>
                  </a:moveTo>
                  <a:cubicBezTo>
                    <a:pt x="78" y="191"/>
                    <a:pt x="316" y="267"/>
                    <a:pt x="467" y="237"/>
                  </a:cubicBezTo>
                  <a:cubicBezTo>
                    <a:pt x="618" y="207"/>
                    <a:pt x="815" y="50"/>
                    <a:pt x="907" y="0"/>
                  </a:cubicBezTo>
                </a:path>
              </a:pathLst>
            </a:custGeom>
            <a:noFill/>
            <a:ln w="25400">
              <a:solidFill>
                <a:srgbClr val="FF66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ja-JP" altLang="en-US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1" name="Freeform 12"/>
            <p:cNvSpPr>
              <a:spLocks/>
            </p:cNvSpPr>
            <p:nvPr/>
          </p:nvSpPr>
          <p:spPr bwMode="auto">
            <a:xfrm>
              <a:off x="3706" y="1323"/>
              <a:ext cx="454" cy="119"/>
            </a:xfrm>
            <a:custGeom>
              <a:avLst/>
              <a:gdLst>
                <a:gd name="T0" fmla="*/ 0 w 454"/>
                <a:gd name="T1" fmla="*/ 119 h 119"/>
                <a:gd name="T2" fmla="*/ 227 w 454"/>
                <a:gd name="T3" fmla="*/ 15 h 119"/>
                <a:gd name="T4" fmla="*/ 454 w 454"/>
                <a:gd name="T5" fmla="*/ 29 h 119"/>
                <a:gd name="T6" fmla="*/ 0 60000 65536"/>
                <a:gd name="T7" fmla="*/ 0 60000 65536"/>
                <a:gd name="T8" fmla="*/ 0 60000 65536"/>
                <a:gd name="T9" fmla="*/ 0 w 454"/>
                <a:gd name="T10" fmla="*/ 0 h 119"/>
                <a:gd name="T11" fmla="*/ 454 w 454"/>
                <a:gd name="T12" fmla="*/ 119 h 119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54" h="119">
                  <a:moveTo>
                    <a:pt x="0" y="119"/>
                  </a:moveTo>
                  <a:cubicBezTo>
                    <a:pt x="38" y="102"/>
                    <a:pt x="152" y="30"/>
                    <a:pt x="227" y="15"/>
                  </a:cubicBezTo>
                  <a:cubicBezTo>
                    <a:pt x="302" y="0"/>
                    <a:pt x="407" y="26"/>
                    <a:pt x="454" y="29"/>
                  </a:cubicBezTo>
                </a:path>
              </a:pathLst>
            </a:custGeom>
            <a:noFill/>
            <a:ln w="25400">
              <a:solidFill>
                <a:srgbClr val="99CC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ja-JP" altLang="en-US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2" name="Oval 14"/>
            <p:cNvSpPr>
              <a:spLocks noChangeArrowheads="1"/>
            </p:cNvSpPr>
            <p:nvPr/>
          </p:nvSpPr>
          <p:spPr bwMode="auto">
            <a:xfrm>
              <a:off x="2753" y="1578"/>
              <a:ext cx="91" cy="91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ja-JP" altLang="en-US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3" name="Oval 15"/>
            <p:cNvSpPr>
              <a:spLocks noChangeArrowheads="1"/>
            </p:cNvSpPr>
            <p:nvPr/>
          </p:nvSpPr>
          <p:spPr bwMode="auto">
            <a:xfrm>
              <a:off x="3660" y="1397"/>
              <a:ext cx="91" cy="91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ja-JP" altLang="en-US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graphicFrame>
          <p:nvGraphicFramePr>
            <p:cNvPr id="14" name="Object 8"/>
            <p:cNvGraphicFramePr>
              <a:graphicFrameLocks noChangeAspect="1"/>
            </p:cNvGraphicFramePr>
            <p:nvPr/>
          </p:nvGraphicFramePr>
          <p:xfrm>
            <a:off x="2708" y="2123"/>
            <a:ext cx="211" cy="3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2643" name="Equation" r:id="rId5" imgW="152280" imgH="228600" progId="Equation.DSMT4">
                    <p:embed/>
                  </p:oleObj>
                </mc:Choice>
                <mc:Fallback>
                  <p:oleObj name="Equation" r:id="rId5" imgW="152280" imgH="228600" progId="Equation.DSMT4">
                    <p:embed/>
                    <p:pic>
                      <p:nvPicPr>
                        <p:cNvPr id="14" name="Object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708" y="2123"/>
                          <a:ext cx="211" cy="31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xmlns="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 xmlns="">
                              <a:effectLst>
                                <a:outerShdw blurRad="63500" dist="38099" dir="2700000" algn="ctr" rotWithShape="0">
                                  <a:srgbClr val="000000">
                                    <a:alpha val="74998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5" name="Object 9"/>
            <p:cNvGraphicFramePr>
              <a:graphicFrameLocks noChangeAspect="1"/>
            </p:cNvGraphicFramePr>
            <p:nvPr/>
          </p:nvGraphicFramePr>
          <p:xfrm>
            <a:off x="3554" y="2123"/>
            <a:ext cx="334" cy="3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2644" name="Equation" r:id="rId7" imgW="241200" imgH="228600" progId="Equation.DSMT4">
                    <p:embed/>
                  </p:oleObj>
                </mc:Choice>
                <mc:Fallback>
                  <p:oleObj name="Equation" r:id="rId7" imgW="241200" imgH="228600" progId="Equation.DSMT4">
                    <p:embed/>
                    <p:pic>
                      <p:nvPicPr>
                        <p:cNvPr id="15" name="Object 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54" y="2123"/>
                          <a:ext cx="334" cy="31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xmlns="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 xmlns="">
                              <a:effectLst>
                                <a:outerShdw blurRad="63500" dist="38099" dir="2700000" algn="ctr" rotWithShape="0">
                                  <a:srgbClr val="000000">
                                    <a:alpha val="74998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6" name="Object 10"/>
            <p:cNvGraphicFramePr>
              <a:graphicFrameLocks noChangeAspect="1"/>
            </p:cNvGraphicFramePr>
            <p:nvPr/>
          </p:nvGraphicFramePr>
          <p:xfrm>
            <a:off x="2643" y="1261"/>
            <a:ext cx="281" cy="33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2645" name="Equation" r:id="rId9" imgW="203040" imgH="241200" progId="Equation.DSMT4">
                    <p:embed/>
                  </p:oleObj>
                </mc:Choice>
                <mc:Fallback>
                  <p:oleObj name="Equation" r:id="rId9" imgW="203040" imgH="241200" progId="Equation.DSMT4">
                    <p:embed/>
                    <p:pic>
                      <p:nvPicPr>
                        <p:cNvPr id="16" name="Object 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43" y="1261"/>
                          <a:ext cx="281" cy="33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xmlns="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 xmlns="">
                              <a:effectLst>
                                <a:outerShdw blurRad="63500" dist="38099" dir="2700000" algn="ctr" rotWithShape="0">
                                  <a:srgbClr val="000000">
                                    <a:alpha val="74998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7" name="Object 11"/>
            <p:cNvGraphicFramePr>
              <a:graphicFrameLocks noChangeAspect="1"/>
            </p:cNvGraphicFramePr>
            <p:nvPr/>
          </p:nvGraphicFramePr>
          <p:xfrm>
            <a:off x="2980" y="1352"/>
            <a:ext cx="492" cy="3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2646" name="Equation" r:id="rId11" imgW="355320" imgH="228600" progId="Equation.DSMT4">
                    <p:embed/>
                  </p:oleObj>
                </mc:Choice>
                <mc:Fallback>
                  <p:oleObj name="Equation" r:id="rId11" imgW="355320" imgH="228600" progId="Equation.DSMT4">
                    <p:embed/>
                    <p:pic>
                      <p:nvPicPr>
                        <p:cNvPr id="17" name="Object 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80" y="1352"/>
                          <a:ext cx="492" cy="31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xmlns="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 xmlns="">
                              <a:effectLst>
                                <a:outerShdw blurRad="63500" dist="38099" dir="2700000" algn="ctr" rotWithShape="0">
                                  <a:srgbClr val="000000">
                                    <a:alpha val="74998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8" name="Line 27"/>
            <p:cNvSpPr>
              <a:spLocks noChangeShapeType="1"/>
            </p:cNvSpPr>
            <p:nvPr/>
          </p:nvSpPr>
          <p:spPr bwMode="auto">
            <a:xfrm>
              <a:off x="2653" y="1706"/>
              <a:ext cx="318" cy="46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ja-JP" altLang="en-US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9" name="Line 28"/>
            <p:cNvSpPr>
              <a:spLocks noChangeShapeType="1"/>
            </p:cNvSpPr>
            <p:nvPr/>
          </p:nvSpPr>
          <p:spPr bwMode="auto">
            <a:xfrm flipV="1">
              <a:off x="3606" y="1480"/>
              <a:ext cx="227" cy="135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ja-JP" altLang="en-US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graphicFrame>
          <p:nvGraphicFramePr>
            <p:cNvPr id="20" name="Object 12"/>
            <p:cNvGraphicFramePr>
              <a:graphicFrameLocks noChangeAspect="1"/>
            </p:cNvGraphicFramePr>
            <p:nvPr/>
          </p:nvGraphicFramePr>
          <p:xfrm>
            <a:off x="2653" y="1706"/>
            <a:ext cx="287" cy="3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2647" name="Equation" r:id="rId13" imgW="190440" imgH="241200" progId="Equation.DSMT4">
                    <p:embed/>
                  </p:oleObj>
                </mc:Choice>
                <mc:Fallback>
                  <p:oleObj name="Equation" r:id="rId13" imgW="190440" imgH="241200" progId="Equation.DSMT4">
                    <p:embed/>
                    <p:pic>
                      <p:nvPicPr>
                        <p:cNvPr id="20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53" y="1706"/>
                          <a:ext cx="287" cy="36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xmlns="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 xmlns="">
                              <a:effectLst>
                                <a:outerShdw blurRad="63500" dist="38099" dir="2700000" algn="ctr" rotWithShape="0">
                                  <a:srgbClr val="000000">
                                    <a:alpha val="74998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1" name="Object 13"/>
            <p:cNvGraphicFramePr>
              <a:graphicFrameLocks noChangeAspect="1"/>
            </p:cNvGraphicFramePr>
            <p:nvPr/>
          </p:nvGraphicFramePr>
          <p:xfrm>
            <a:off x="3603" y="1525"/>
            <a:ext cx="383" cy="3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2648" name="Equation" r:id="rId15" imgW="253800" imgH="241200" progId="Equation.DSMT4">
                    <p:embed/>
                  </p:oleObj>
                </mc:Choice>
                <mc:Fallback>
                  <p:oleObj name="Equation" r:id="rId15" imgW="253800" imgH="241200" progId="Equation.DSMT4">
                    <p:embed/>
                    <p:pic>
                      <p:nvPicPr>
                        <p:cNvPr id="21" name="Object 1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03" y="1525"/>
                          <a:ext cx="383" cy="36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xmlns="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 xmlns="">
                              <a:effectLst>
                                <a:outerShdw blurRad="63500" dist="38099" dir="2700000" algn="ctr" rotWithShape="0">
                                  <a:srgbClr val="000000">
                                    <a:alpha val="74998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22" name="Object 3"/>
          <p:cNvGraphicFramePr>
            <a:graphicFrameLocks noChangeAspect="1"/>
          </p:cNvGraphicFramePr>
          <p:nvPr/>
        </p:nvGraphicFramePr>
        <p:xfrm>
          <a:off x="3576638" y="1700213"/>
          <a:ext cx="5326062" cy="531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649" name="Equation" r:id="rId17" imgW="2425680" imgH="241200" progId="Equation.DSMT4">
                  <p:embed/>
                </p:oleObj>
              </mc:Choice>
              <mc:Fallback>
                <p:oleObj name="Equation" r:id="rId17" imgW="2425680" imgH="241200" progId="Equation.DSMT4">
                  <p:embed/>
                  <p:pic>
                    <p:nvPicPr>
                      <p:cNvPr id="22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76638" y="1700213"/>
                        <a:ext cx="5326062" cy="5318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4"/>
          <p:cNvGraphicFramePr>
            <a:graphicFrameLocks noChangeAspect="1"/>
          </p:cNvGraphicFramePr>
          <p:nvPr/>
        </p:nvGraphicFramePr>
        <p:xfrm>
          <a:off x="3563938" y="2276475"/>
          <a:ext cx="5353050" cy="531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650" name="Equation" r:id="rId19" imgW="2438280" imgH="241200" progId="Equation.DSMT4">
                  <p:embed/>
                </p:oleObj>
              </mc:Choice>
              <mc:Fallback>
                <p:oleObj name="Equation" r:id="rId19" imgW="2438280" imgH="241200" progId="Equation.DSMT4">
                  <p:embed/>
                  <p:pic>
                    <p:nvPicPr>
                      <p:cNvPr id="23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63938" y="2276475"/>
                        <a:ext cx="5353050" cy="5318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2"/>
          <p:cNvGraphicFramePr>
            <a:graphicFrameLocks noChangeAspect="1"/>
          </p:cNvGraphicFramePr>
          <p:nvPr>
            <p:extLst/>
          </p:nvPr>
        </p:nvGraphicFramePr>
        <p:xfrm>
          <a:off x="163513" y="1815982"/>
          <a:ext cx="3198011" cy="4065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651" name="Equation" r:id="rId21" imgW="1904760" imgH="241200" progId="Equation.DSMT4">
                  <p:embed/>
                </p:oleObj>
              </mc:Choice>
              <mc:Fallback>
                <p:oleObj name="Equation" r:id="rId21" imgW="1904760" imgH="241200" progId="Equation.DSMT4">
                  <p:embed/>
                  <p:pic>
                    <p:nvPicPr>
                      <p:cNvPr id="26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3513" y="1815982"/>
                        <a:ext cx="3198011" cy="40657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58499084"/>
              </p:ext>
            </p:extLst>
          </p:nvPr>
        </p:nvGraphicFramePr>
        <p:xfrm>
          <a:off x="3523994" y="2783248"/>
          <a:ext cx="4937125" cy="868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652" name="Equation" r:id="rId23" imgW="2247840" imgH="393480" progId="Equation.DSMT4">
                  <p:embed/>
                </p:oleObj>
              </mc:Choice>
              <mc:Fallback>
                <p:oleObj name="Equation" r:id="rId23" imgW="2247840" imgH="393480" progId="Equation.DSMT4">
                  <p:embed/>
                  <p:pic>
                    <p:nvPicPr>
                      <p:cNvPr id="28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23994" y="2783248"/>
                        <a:ext cx="4937125" cy="868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48046303"/>
              </p:ext>
            </p:extLst>
          </p:nvPr>
        </p:nvGraphicFramePr>
        <p:xfrm>
          <a:off x="3523994" y="3535741"/>
          <a:ext cx="4879975" cy="868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653" name="Equation" r:id="rId25" imgW="2222280" imgH="393480" progId="Equation.DSMT4">
                  <p:embed/>
                </p:oleObj>
              </mc:Choice>
              <mc:Fallback>
                <p:oleObj name="Equation" r:id="rId25" imgW="2222280" imgH="393480" progId="Equation.DSMT4">
                  <p:embed/>
                  <p:pic>
                    <p:nvPicPr>
                      <p:cNvPr id="29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23994" y="3535741"/>
                        <a:ext cx="4879975" cy="868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" name="AutoShape 30"/>
          <p:cNvSpPr>
            <a:spLocks noChangeArrowheads="1"/>
          </p:cNvSpPr>
          <p:nvPr/>
        </p:nvSpPr>
        <p:spPr bwMode="auto">
          <a:xfrm>
            <a:off x="747713" y="5202995"/>
            <a:ext cx="792163" cy="431800"/>
          </a:xfrm>
          <a:prstGeom prst="rightArrow">
            <a:avLst>
              <a:gd name="adj1" fmla="val 50000"/>
              <a:gd name="adj2" fmla="val 4586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ja-JP" alt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graphicFrame>
        <p:nvGraphicFramePr>
          <p:cNvPr id="36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54846210"/>
              </p:ext>
            </p:extLst>
          </p:nvPr>
        </p:nvGraphicFramePr>
        <p:xfrm>
          <a:off x="2116138" y="4555295"/>
          <a:ext cx="4953000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654" name="Equation" r:id="rId27" imgW="2476440" imgH="241200" progId="Equation.DSMT4">
                  <p:embed/>
                </p:oleObj>
              </mc:Choice>
              <mc:Fallback>
                <p:oleObj name="Equation" r:id="rId27" imgW="2476440" imgH="241200" progId="Equation.DSMT4">
                  <p:embed/>
                  <p:pic>
                    <p:nvPicPr>
                      <p:cNvPr id="91142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16138" y="4555295"/>
                        <a:ext cx="4953000" cy="482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39885987"/>
              </p:ext>
            </p:extLst>
          </p:nvPr>
        </p:nvGraphicFramePr>
        <p:xfrm>
          <a:off x="2103438" y="5131557"/>
          <a:ext cx="4978400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655" name="Equation" r:id="rId29" imgW="2489040" imgH="241200" progId="Equation.DSMT4">
                  <p:embed/>
                </p:oleObj>
              </mc:Choice>
              <mc:Fallback>
                <p:oleObj name="Equation" r:id="rId29" imgW="2489040" imgH="241200" progId="Equation.DSMT4">
                  <p:embed/>
                  <p:pic>
                    <p:nvPicPr>
                      <p:cNvPr id="91143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03438" y="5131557"/>
                        <a:ext cx="4978400" cy="482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68154319"/>
              </p:ext>
            </p:extLst>
          </p:nvPr>
        </p:nvGraphicFramePr>
        <p:xfrm>
          <a:off x="2116138" y="5636382"/>
          <a:ext cx="914400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656" name="Equation" r:id="rId31" imgW="457200" imgH="241200" progId="Equation.DSMT4">
                  <p:embed/>
                </p:oleObj>
              </mc:Choice>
              <mc:Fallback>
                <p:oleObj name="Equation" r:id="rId31" imgW="457200" imgH="241200" progId="Equation.DSMT4">
                  <p:embed/>
                  <p:pic>
                    <p:nvPicPr>
                      <p:cNvPr id="91144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16138" y="5636382"/>
                        <a:ext cx="914400" cy="482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55562873"/>
              </p:ext>
            </p:extLst>
          </p:nvPr>
        </p:nvGraphicFramePr>
        <p:xfrm>
          <a:off x="2090738" y="6139620"/>
          <a:ext cx="965200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657" name="Equation" r:id="rId33" imgW="482400" imgH="241200" progId="Equation.DSMT4">
                  <p:embed/>
                </p:oleObj>
              </mc:Choice>
              <mc:Fallback>
                <p:oleObj name="Equation" r:id="rId33" imgW="482400" imgH="241200" progId="Equation.DSMT4">
                  <p:embed/>
                  <p:pic>
                    <p:nvPicPr>
                      <p:cNvPr id="91145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90738" y="6139620"/>
                        <a:ext cx="965200" cy="482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" name="AutoShape 35"/>
          <p:cNvSpPr>
            <a:spLocks/>
          </p:cNvSpPr>
          <p:nvPr/>
        </p:nvSpPr>
        <p:spPr bwMode="auto">
          <a:xfrm>
            <a:off x="1684338" y="4628320"/>
            <a:ext cx="431800" cy="2016125"/>
          </a:xfrm>
          <a:prstGeom prst="leftBrace">
            <a:avLst>
              <a:gd name="adj1" fmla="val 38909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ja-JP" alt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2090737" y="5634795"/>
            <a:ext cx="3867919" cy="5048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3006246" y="5727742"/>
            <a:ext cx="2952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Where </a:t>
            </a:r>
            <a:r>
              <a:rPr lang="en-US" altLang="ja-JP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will these come from?</a:t>
            </a:r>
            <a:endParaRPr kumimoji="1" lang="ja-JP" alt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5958656" y="5129176"/>
            <a:ext cx="444501" cy="4849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82714" y="794307"/>
            <a:ext cx="86356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Additional condition:</a:t>
            </a:r>
          </a:p>
          <a:p>
            <a:r>
              <a:rPr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As the node spacing decreases, we expect the </a:t>
            </a:r>
            <a:r>
              <a:rPr lang="en-US" altLang="ja-JP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slopes transitions smoothly between nodes</a:t>
            </a:r>
            <a:r>
              <a:rPr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5869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40" grpId="0" animBg="1"/>
      <p:bldP spid="41" grpId="0" animBg="1"/>
      <p:bldP spid="42" grpId="0"/>
      <p:bldP spid="43" grpId="0" animBg="1"/>
      <p:bldP spid="4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Outline</a:t>
            </a:r>
            <a:endParaRPr kumimoji="1" lang="ja-JP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31370"/>
            <a:ext cx="8904514" cy="5394794"/>
          </a:xfrm>
        </p:spPr>
        <p:txBody>
          <a:bodyPr/>
          <a:lstStyle/>
          <a:p>
            <a:r>
              <a:rPr kumimoji="1" lang="en-US" altLang="ja-JP" dirty="0" smtClean="0"/>
              <a:t>Sub: What is the </a:t>
            </a:r>
            <a:r>
              <a:rPr kumimoji="1" lang="en-US" altLang="ja-JP" dirty="0" err="1" smtClean="0"/>
              <a:t>numpy.roll</a:t>
            </a:r>
            <a:r>
              <a:rPr kumimoji="1" lang="en-US" altLang="ja-JP" dirty="0" smtClean="0"/>
              <a:t> function? Let’s investigate together!</a:t>
            </a:r>
          </a:p>
          <a:p>
            <a:endParaRPr lang="en-US" altLang="ja-JP" dirty="0"/>
          </a:p>
          <a:p>
            <a:r>
              <a:rPr lang="en-US" altLang="ja-JP" dirty="0" smtClean="0"/>
              <a:t>Main: Numerical Modeling of Advection equation</a:t>
            </a:r>
          </a:p>
          <a:p>
            <a:pPr marL="457200" lvl="1" indent="0">
              <a:buNone/>
            </a:pPr>
            <a:r>
              <a:rPr kumimoji="1" lang="en-US" altLang="ja-JP" dirty="0" smtClean="0"/>
              <a:t>Finite Difference Method</a:t>
            </a:r>
            <a:r>
              <a:rPr lang="ja-JP" altLang="en-US" dirty="0"/>
              <a:t> </a:t>
            </a:r>
            <a:r>
              <a:rPr lang="en-US" altLang="ja-JP" dirty="0" smtClean="0"/>
              <a:t>vs. Interpolation Methods</a:t>
            </a:r>
            <a:endParaRPr kumimoji="1" lang="en-US" altLang="ja-JP" dirty="0" smtClean="0"/>
          </a:p>
        </p:txBody>
      </p:sp>
    </p:spTree>
    <p:extLst>
      <p:ext uri="{BB962C8B-B14F-4D97-AF65-F5344CB8AC3E}">
        <p14:creationId xmlns:p14="http://schemas.microsoft.com/office/powerpoint/2010/main" val="869639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err="1"/>
              <a:t>Hermite</a:t>
            </a:r>
            <a:r>
              <a:rPr lang="en-US" altLang="ja-JP" dirty="0"/>
              <a:t> Interpolation (Cubic-Spline)</a:t>
            </a:r>
            <a:endParaRPr kumimoji="1" lang="ja-JP" altLang="en-US" dirty="0"/>
          </a:p>
        </p:txBody>
      </p:sp>
      <p:graphicFrame>
        <p:nvGraphicFramePr>
          <p:cNvPr id="4" name="Object 2"/>
          <p:cNvGraphicFramePr>
            <a:graphicFrameLocks noChangeAspect="1"/>
          </p:cNvGraphicFramePr>
          <p:nvPr/>
        </p:nvGraphicFramePr>
        <p:xfrm>
          <a:off x="1906588" y="2206625"/>
          <a:ext cx="530225" cy="531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619" name="Equation" r:id="rId3" imgW="241200" imgH="241200" progId="Equation.DSMT4">
                  <p:embed/>
                </p:oleObj>
              </mc:Choice>
              <mc:Fallback>
                <p:oleObj name="Equation" r:id="rId3" imgW="241200" imgH="241200" progId="Equation.DSMT4">
                  <p:embed/>
                  <p:pic>
                    <p:nvPicPr>
                      <p:cNvPr id="4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6588" y="2206625"/>
                        <a:ext cx="530225" cy="5318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" name="Group 37"/>
          <p:cNvGrpSpPr>
            <a:grpSpLocks/>
          </p:cNvGrpSpPr>
          <p:nvPr/>
        </p:nvGrpSpPr>
        <p:grpSpPr bwMode="auto">
          <a:xfrm>
            <a:off x="-612775" y="2493963"/>
            <a:ext cx="3600450" cy="1871662"/>
            <a:chOff x="1892" y="1261"/>
            <a:chExt cx="2268" cy="1179"/>
          </a:xfrm>
        </p:grpSpPr>
        <p:sp>
          <p:nvSpPr>
            <p:cNvPr id="6" name="Line 5"/>
            <p:cNvSpPr>
              <a:spLocks noChangeShapeType="1"/>
            </p:cNvSpPr>
            <p:nvPr/>
          </p:nvSpPr>
          <p:spPr bwMode="auto">
            <a:xfrm>
              <a:off x="2381" y="2115"/>
              <a:ext cx="1643" cy="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ja-JP" altLang="en-US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7" name="Line 7"/>
            <p:cNvSpPr>
              <a:spLocks noChangeShapeType="1"/>
            </p:cNvSpPr>
            <p:nvPr/>
          </p:nvSpPr>
          <p:spPr bwMode="auto">
            <a:xfrm flipV="1">
              <a:off x="2799" y="1669"/>
              <a:ext cx="0" cy="54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ja-JP" altLang="en-US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8" name="Line 8"/>
            <p:cNvSpPr>
              <a:spLocks noChangeShapeType="1"/>
            </p:cNvSpPr>
            <p:nvPr/>
          </p:nvSpPr>
          <p:spPr bwMode="auto">
            <a:xfrm flipV="1">
              <a:off x="3706" y="1442"/>
              <a:ext cx="0" cy="7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ja-JP" altLang="en-US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9" name="Freeform 10"/>
            <p:cNvSpPr>
              <a:spLocks/>
            </p:cNvSpPr>
            <p:nvPr/>
          </p:nvSpPr>
          <p:spPr bwMode="auto">
            <a:xfrm>
              <a:off x="1892" y="1351"/>
              <a:ext cx="907" cy="287"/>
            </a:xfrm>
            <a:custGeom>
              <a:avLst/>
              <a:gdLst>
                <a:gd name="T0" fmla="*/ 0 w 907"/>
                <a:gd name="T1" fmla="*/ 137 h 287"/>
                <a:gd name="T2" fmla="*/ 313 w 907"/>
                <a:gd name="T3" fmla="*/ 18 h 287"/>
                <a:gd name="T4" fmla="*/ 730 w 907"/>
                <a:gd name="T5" fmla="*/ 245 h 287"/>
                <a:gd name="T6" fmla="*/ 907 w 907"/>
                <a:gd name="T7" fmla="*/ 273 h 28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07"/>
                <a:gd name="T13" fmla="*/ 0 h 287"/>
                <a:gd name="T14" fmla="*/ 907 w 907"/>
                <a:gd name="T15" fmla="*/ 287 h 28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07" h="287">
                  <a:moveTo>
                    <a:pt x="0" y="137"/>
                  </a:moveTo>
                  <a:cubicBezTo>
                    <a:pt x="52" y="117"/>
                    <a:pt x="191" y="0"/>
                    <a:pt x="313" y="18"/>
                  </a:cubicBezTo>
                  <a:cubicBezTo>
                    <a:pt x="435" y="36"/>
                    <a:pt x="631" y="203"/>
                    <a:pt x="730" y="245"/>
                  </a:cubicBezTo>
                  <a:cubicBezTo>
                    <a:pt x="829" y="287"/>
                    <a:pt x="870" y="267"/>
                    <a:pt x="907" y="273"/>
                  </a:cubicBezTo>
                </a:path>
              </a:pathLst>
            </a:custGeom>
            <a:noFill/>
            <a:ln w="25400">
              <a:solidFill>
                <a:srgbClr val="3366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ja-JP" altLang="en-US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0" name="Freeform 11"/>
            <p:cNvSpPr>
              <a:spLocks/>
            </p:cNvSpPr>
            <p:nvPr/>
          </p:nvSpPr>
          <p:spPr bwMode="auto">
            <a:xfrm>
              <a:off x="2799" y="1442"/>
              <a:ext cx="907" cy="267"/>
            </a:xfrm>
            <a:custGeom>
              <a:avLst/>
              <a:gdLst>
                <a:gd name="T0" fmla="*/ 0 w 907"/>
                <a:gd name="T1" fmla="*/ 182 h 267"/>
                <a:gd name="T2" fmla="*/ 467 w 907"/>
                <a:gd name="T3" fmla="*/ 237 h 267"/>
                <a:gd name="T4" fmla="*/ 907 w 907"/>
                <a:gd name="T5" fmla="*/ 0 h 267"/>
                <a:gd name="T6" fmla="*/ 0 60000 65536"/>
                <a:gd name="T7" fmla="*/ 0 60000 65536"/>
                <a:gd name="T8" fmla="*/ 0 60000 65536"/>
                <a:gd name="T9" fmla="*/ 0 w 907"/>
                <a:gd name="T10" fmla="*/ 0 h 267"/>
                <a:gd name="T11" fmla="*/ 907 w 907"/>
                <a:gd name="T12" fmla="*/ 267 h 26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907" h="267">
                  <a:moveTo>
                    <a:pt x="0" y="182"/>
                  </a:moveTo>
                  <a:cubicBezTo>
                    <a:pt x="78" y="191"/>
                    <a:pt x="316" y="267"/>
                    <a:pt x="467" y="237"/>
                  </a:cubicBezTo>
                  <a:cubicBezTo>
                    <a:pt x="618" y="207"/>
                    <a:pt x="815" y="50"/>
                    <a:pt x="907" y="0"/>
                  </a:cubicBezTo>
                </a:path>
              </a:pathLst>
            </a:custGeom>
            <a:noFill/>
            <a:ln w="25400">
              <a:solidFill>
                <a:srgbClr val="FF66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ja-JP" altLang="en-US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1" name="Freeform 12"/>
            <p:cNvSpPr>
              <a:spLocks/>
            </p:cNvSpPr>
            <p:nvPr/>
          </p:nvSpPr>
          <p:spPr bwMode="auto">
            <a:xfrm>
              <a:off x="3706" y="1323"/>
              <a:ext cx="454" cy="119"/>
            </a:xfrm>
            <a:custGeom>
              <a:avLst/>
              <a:gdLst>
                <a:gd name="T0" fmla="*/ 0 w 454"/>
                <a:gd name="T1" fmla="*/ 119 h 119"/>
                <a:gd name="T2" fmla="*/ 227 w 454"/>
                <a:gd name="T3" fmla="*/ 15 h 119"/>
                <a:gd name="T4" fmla="*/ 454 w 454"/>
                <a:gd name="T5" fmla="*/ 29 h 119"/>
                <a:gd name="T6" fmla="*/ 0 60000 65536"/>
                <a:gd name="T7" fmla="*/ 0 60000 65536"/>
                <a:gd name="T8" fmla="*/ 0 60000 65536"/>
                <a:gd name="T9" fmla="*/ 0 w 454"/>
                <a:gd name="T10" fmla="*/ 0 h 119"/>
                <a:gd name="T11" fmla="*/ 454 w 454"/>
                <a:gd name="T12" fmla="*/ 119 h 119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54" h="119">
                  <a:moveTo>
                    <a:pt x="0" y="119"/>
                  </a:moveTo>
                  <a:cubicBezTo>
                    <a:pt x="38" y="102"/>
                    <a:pt x="152" y="30"/>
                    <a:pt x="227" y="15"/>
                  </a:cubicBezTo>
                  <a:cubicBezTo>
                    <a:pt x="302" y="0"/>
                    <a:pt x="407" y="26"/>
                    <a:pt x="454" y="29"/>
                  </a:cubicBezTo>
                </a:path>
              </a:pathLst>
            </a:custGeom>
            <a:noFill/>
            <a:ln w="25400">
              <a:solidFill>
                <a:srgbClr val="99CC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ja-JP" altLang="en-US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2" name="Oval 14"/>
            <p:cNvSpPr>
              <a:spLocks noChangeArrowheads="1"/>
            </p:cNvSpPr>
            <p:nvPr/>
          </p:nvSpPr>
          <p:spPr bwMode="auto">
            <a:xfrm>
              <a:off x="2753" y="1578"/>
              <a:ext cx="91" cy="91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ja-JP" altLang="en-US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3" name="Oval 15"/>
            <p:cNvSpPr>
              <a:spLocks noChangeArrowheads="1"/>
            </p:cNvSpPr>
            <p:nvPr/>
          </p:nvSpPr>
          <p:spPr bwMode="auto">
            <a:xfrm>
              <a:off x="3660" y="1397"/>
              <a:ext cx="91" cy="91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ja-JP" altLang="en-US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graphicFrame>
          <p:nvGraphicFramePr>
            <p:cNvPr id="14" name="Object 8"/>
            <p:cNvGraphicFramePr>
              <a:graphicFrameLocks noChangeAspect="1"/>
            </p:cNvGraphicFramePr>
            <p:nvPr/>
          </p:nvGraphicFramePr>
          <p:xfrm>
            <a:off x="2708" y="2123"/>
            <a:ext cx="211" cy="3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3620" name="Equation" r:id="rId5" imgW="152280" imgH="228600" progId="Equation.DSMT4">
                    <p:embed/>
                  </p:oleObj>
                </mc:Choice>
                <mc:Fallback>
                  <p:oleObj name="Equation" r:id="rId5" imgW="152280" imgH="228600" progId="Equation.DSMT4">
                    <p:embed/>
                    <p:pic>
                      <p:nvPicPr>
                        <p:cNvPr id="14" name="Object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708" y="2123"/>
                          <a:ext cx="211" cy="31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xmlns="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 xmlns="">
                              <a:effectLst>
                                <a:outerShdw blurRad="63500" dist="38099" dir="2700000" algn="ctr" rotWithShape="0">
                                  <a:srgbClr val="000000">
                                    <a:alpha val="74998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5" name="Object 9"/>
            <p:cNvGraphicFramePr>
              <a:graphicFrameLocks noChangeAspect="1"/>
            </p:cNvGraphicFramePr>
            <p:nvPr/>
          </p:nvGraphicFramePr>
          <p:xfrm>
            <a:off x="3554" y="2123"/>
            <a:ext cx="334" cy="3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3621" name="Equation" r:id="rId7" imgW="241200" imgH="228600" progId="Equation.DSMT4">
                    <p:embed/>
                  </p:oleObj>
                </mc:Choice>
                <mc:Fallback>
                  <p:oleObj name="Equation" r:id="rId7" imgW="241200" imgH="228600" progId="Equation.DSMT4">
                    <p:embed/>
                    <p:pic>
                      <p:nvPicPr>
                        <p:cNvPr id="15" name="Object 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54" y="2123"/>
                          <a:ext cx="334" cy="31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xmlns="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 xmlns="">
                              <a:effectLst>
                                <a:outerShdw blurRad="63500" dist="38099" dir="2700000" algn="ctr" rotWithShape="0">
                                  <a:srgbClr val="000000">
                                    <a:alpha val="74998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6" name="Object 10"/>
            <p:cNvGraphicFramePr>
              <a:graphicFrameLocks noChangeAspect="1"/>
            </p:cNvGraphicFramePr>
            <p:nvPr/>
          </p:nvGraphicFramePr>
          <p:xfrm>
            <a:off x="2643" y="1261"/>
            <a:ext cx="281" cy="33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3622" name="Equation" r:id="rId9" imgW="203040" imgH="241200" progId="Equation.DSMT4">
                    <p:embed/>
                  </p:oleObj>
                </mc:Choice>
                <mc:Fallback>
                  <p:oleObj name="Equation" r:id="rId9" imgW="203040" imgH="241200" progId="Equation.DSMT4">
                    <p:embed/>
                    <p:pic>
                      <p:nvPicPr>
                        <p:cNvPr id="16" name="Object 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43" y="1261"/>
                          <a:ext cx="281" cy="33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xmlns="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 xmlns="">
                              <a:effectLst>
                                <a:outerShdw blurRad="63500" dist="38099" dir="2700000" algn="ctr" rotWithShape="0">
                                  <a:srgbClr val="000000">
                                    <a:alpha val="74998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7" name="Object 11"/>
            <p:cNvGraphicFramePr>
              <a:graphicFrameLocks noChangeAspect="1"/>
            </p:cNvGraphicFramePr>
            <p:nvPr/>
          </p:nvGraphicFramePr>
          <p:xfrm>
            <a:off x="2980" y="1352"/>
            <a:ext cx="492" cy="3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3623" name="Equation" r:id="rId11" imgW="355320" imgH="228600" progId="Equation.DSMT4">
                    <p:embed/>
                  </p:oleObj>
                </mc:Choice>
                <mc:Fallback>
                  <p:oleObj name="Equation" r:id="rId11" imgW="355320" imgH="228600" progId="Equation.DSMT4">
                    <p:embed/>
                    <p:pic>
                      <p:nvPicPr>
                        <p:cNvPr id="17" name="Object 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80" y="1352"/>
                          <a:ext cx="492" cy="31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xmlns="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 xmlns="">
                              <a:effectLst>
                                <a:outerShdw blurRad="63500" dist="38099" dir="2700000" algn="ctr" rotWithShape="0">
                                  <a:srgbClr val="000000">
                                    <a:alpha val="74998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8" name="Line 27"/>
            <p:cNvSpPr>
              <a:spLocks noChangeShapeType="1"/>
            </p:cNvSpPr>
            <p:nvPr/>
          </p:nvSpPr>
          <p:spPr bwMode="auto">
            <a:xfrm>
              <a:off x="2653" y="1706"/>
              <a:ext cx="318" cy="46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ja-JP" altLang="en-US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9" name="Line 28"/>
            <p:cNvSpPr>
              <a:spLocks noChangeShapeType="1"/>
            </p:cNvSpPr>
            <p:nvPr/>
          </p:nvSpPr>
          <p:spPr bwMode="auto">
            <a:xfrm flipV="1">
              <a:off x="3606" y="1480"/>
              <a:ext cx="227" cy="135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ja-JP" altLang="en-US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graphicFrame>
          <p:nvGraphicFramePr>
            <p:cNvPr id="20" name="Object 12"/>
            <p:cNvGraphicFramePr>
              <a:graphicFrameLocks noChangeAspect="1"/>
            </p:cNvGraphicFramePr>
            <p:nvPr/>
          </p:nvGraphicFramePr>
          <p:xfrm>
            <a:off x="2653" y="1706"/>
            <a:ext cx="287" cy="3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3624" name="Equation" r:id="rId13" imgW="190440" imgH="241200" progId="Equation.DSMT4">
                    <p:embed/>
                  </p:oleObj>
                </mc:Choice>
                <mc:Fallback>
                  <p:oleObj name="Equation" r:id="rId13" imgW="190440" imgH="241200" progId="Equation.DSMT4">
                    <p:embed/>
                    <p:pic>
                      <p:nvPicPr>
                        <p:cNvPr id="20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53" y="1706"/>
                          <a:ext cx="287" cy="36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xmlns="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 xmlns="">
                              <a:effectLst>
                                <a:outerShdw blurRad="63500" dist="38099" dir="2700000" algn="ctr" rotWithShape="0">
                                  <a:srgbClr val="000000">
                                    <a:alpha val="74998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1" name="Object 13"/>
            <p:cNvGraphicFramePr>
              <a:graphicFrameLocks noChangeAspect="1"/>
            </p:cNvGraphicFramePr>
            <p:nvPr/>
          </p:nvGraphicFramePr>
          <p:xfrm>
            <a:off x="3603" y="1525"/>
            <a:ext cx="383" cy="3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3625" name="Equation" r:id="rId15" imgW="253800" imgH="241200" progId="Equation.DSMT4">
                    <p:embed/>
                  </p:oleObj>
                </mc:Choice>
                <mc:Fallback>
                  <p:oleObj name="Equation" r:id="rId15" imgW="253800" imgH="241200" progId="Equation.DSMT4">
                    <p:embed/>
                    <p:pic>
                      <p:nvPicPr>
                        <p:cNvPr id="21" name="Object 1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03" y="1525"/>
                          <a:ext cx="383" cy="36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xmlns="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 xmlns="">
                              <a:effectLst>
                                <a:outerShdw blurRad="63500" dist="38099" dir="2700000" algn="ctr" rotWithShape="0">
                                  <a:srgbClr val="000000">
                                    <a:alpha val="74998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44" name="TextBox 43"/>
          <p:cNvSpPr txBox="1"/>
          <p:nvPr/>
        </p:nvSpPr>
        <p:spPr>
          <a:xfrm>
            <a:off x="182714" y="794307"/>
            <a:ext cx="86356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Additional condition:</a:t>
            </a:r>
          </a:p>
          <a:p>
            <a:r>
              <a:rPr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As the node spacing decreases, we expect the </a:t>
            </a:r>
            <a:r>
              <a:rPr lang="en-US" altLang="ja-JP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slopes transitions smoothly between nodes</a:t>
            </a:r>
            <a:r>
              <a:rPr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5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34223509"/>
              </p:ext>
            </p:extLst>
          </p:nvPr>
        </p:nvGraphicFramePr>
        <p:xfrm>
          <a:off x="5541388" y="1341438"/>
          <a:ext cx="2016125" cy="585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626" name="Equation" r:id="rId17" imgW="1447560" imgH="419040" progId="Equation.DSMT4">
                  <p:embed/>
                </p:oleObj>
              </mc:Choice>
              <mc:Fallback>
                <p:oleObj name="Equation" r:id="rId17" imgW="1447560" imgH="419040" progId="Equation.DSMT4">
                  <p:embed/>
                  <p:pic>
                    <p:nvPicPr>
                      <p:cNvPr id="92162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41388" y="1341438"/>
                        <a:ext cx="2016125" cy="5857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6" name="Text Box 39"/>
          <p:cNvSpPr txBox="1">
            <a:spLocks noChangeArrowheads="1"/>
          </p:cNvSpPr>
          <p:nvPr/>
        </p:nvSpPr>
        <p:spPr bwMode="auto">
          <a:xfrm>
            <a:off x="468313" y="1419915"/>
            <a:ext cx="4907113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ja-JP" sz="18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ja-JP" sz="1800" baseline="30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nd</a:t>
            </a:r>
            <a:r>
              <a:rPr lang="en-US" altLang="ja-JP" sz="18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Order interpolation function at interval [</a:t>
            </a:r>
            <a:r>
              <a:rPr lang="en-US" altLang="ja-JP" sz="18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ja-JP" sz="1800" i="1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ja-JP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altLang="ja-JP" sz="18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ja-JP" sz="1800" i="1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ja-JP" sz="1800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+1</a:t>
            </a:r>
            <a:r>
              <a:rPr lang="en-US" altLang="ja-JP" sz="18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]:</a:t>
            </a:r>
            <a:endParaRPr lang="en-US" altLang="ja-JP" sz="18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ja-JP" sz="18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ja-JP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ja-JP" sz="1800" baseline="30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nd</a:t>
            </a:r>
            <a:r>
              <a:rPr lang="en-US" altLang="ja-JP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Order interpolation function at interval[</a:t>
            </a:r>
            <a:r>
              <a:rPr lang="en-US" altLang="ja-JP" sz="180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ja-JP" sz="1800" i="1" baseline="-25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ja-JP" sz="1800" baseline="-25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r>
              <a:rPr lang="en-US" altLang="ja-JP" sz="18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altLang="ja-JP" sz="180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ja-JP" sz="1800" i="1" baseline="-25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ja-JP" sz="18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r>
              <a:rPr lang="ja-JP" altLang="en-US" sz="18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：</a:t>
            </a:r>
            <a:endParaRPr lang="ja-JP" altLang="en-US" sz="18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7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34907859"/>
              </p:ext>
            </p:extLst>
          </p:nvPr>
        </p:nvGraphicFramePr>
        <p:xfrm>
          <a:off x="5541388" y="1989138"/>
          <a:ext cx="2457450" cy="585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627" name="Equation" r:id="rId19" imgW="1765080" imgH="419040" progId="Equation.DSMT4">
                  <p:embed/>
                </p:oleObj>
              </mc:Choice>
              <mc:Fallback>
                <p:oleObj name="Equation" r:id="rId19" imgW="1765080" imgH="419040" progId="Equation.DSMT4">
                  <p:embed/>
                  <p:pic>
                    <p:nvPicPr>
                      <p:cNvPr id="92165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41388" y="1989138"/>
                        <a:ext cx="2457450" cy="5857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3973389"/>
              </p:ext>
            </p:extLst>
          </p:nvPr>
        </p:nvGraphicFramePr>
        <p:xfrm>
          <a:off x="5060633" y="597705"/>
          <a:ext cx="3198011" cy="4065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628" name="Equation" r:id="rId21" imgW="1904760" imgH="241200" progId="Equation.DSMT4">
                  <p:embed/>
                </p:oleObj>
              </mc:Choice>
              <mc:Fallback>
                <p:oleObj name="Equation" r:id="rId21" imgW="1904760" imgH="241200" progId="Equation.DSMT4">
                  <p:embed/>
                  <p:pic>
                    <p:nvPicPr>
                      <p:cNvPr id="26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60633" y="597705"/>
                        <a:ext cx="3198011" cy="40657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9" name="Text Box 42"/>
          <p:cNvSpPr txBox="1">
            <a:spLocks noChangeArrowheads="1"/>
          </p:cNvSpPr>
          <p:nvPr/>
        </p:nvSpPr>
        <p:spPr bwMode="auto">
          <a:xfrm>
            <a:off x="4209980" y="2606754"/>
            <a:ext cx="378885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ja-JP" sz="18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ja-JP" sz="1800" baseline="30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nd</a:t>
            </a:r>
            <a:r>
              <a:rPr lang="en-US" altLang="ja-JP" sz="18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order differential at </a:t>
            </a:r>
            <a:r>
              <a:rPr lang="en-US" altLang="ja-JP" sz="180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ja-JP" sz="1800" i="1" baseline="-25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ja-JP" altLang="en-US" sz="18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18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 continuous</a:t>
            </a:r>
            <a:endParaRPr lang="ja-JP" altLang="en-US" sz="18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0" name="Object 6"/>
          <p:cNvGraphicFramePr>
            <a:graphicFrameLocks noChangeAspect="1"/>
          </p:cNvGraphicFramePr>
          <p:nvPr/>
        </p:nvGraphicFramePr>
        <p:xfrm>
          <a:off x="5867400" y="3141663"/>
          <a:ext cx="2562225" cy="585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629" name="Equation" r:id="rId23" imgW="1841400" imgH="419040" progId="Equation.DSMT4">
                  <p:embed/>
                </p:oleObj>
              </mc:Choice>
              <mc:Fallback>
                <p:oleObj name="Equation" r:id="rId23" imgW="1841400" imgH="419040" progId="Equation.DSMT4">
                  <p:embed/>
                  <p:pic>
                    <p:nvPicPr>
                      <p:cNvPr id="92166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67400" y="3141663"/>
                        <a:ext cx="2562225" cy="5857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" name="Object 7"/>
          <p:cNvGraphicFramePr>
            <a:graphicFrameLocks noChangeAspect="1"/>
          </p:cNvGraphicFramePr>
          <p:nvPr/>
        </p:nvGraphicFramePr>
        <p:xfrm>
          <a:off x="5867400" y="3716338"/>
          <a:ext cx="2386013" cy="585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630" name="Equation" r:id="rId25" imgW="1714320" imgH="419040" progId="Equation.DSMT4">
                  <p:embed/>
                </p:oleObj>
              </mc:Choice>
              <mc:Fallback>
                <p:oleObj name="Equation" r:id="rId25" imgW="1714320" imgH="419040" progId="Equation.DSMT4">
                  <p:embed/>
                  <p:pic>
                    <p:nvPicPr>
                      <p:cNvPr id="92167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67400" y="3716338"/>
                        <a:ext cx="2386013" cy="5857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2" name="Rectangle 45"/>
          <p:cNvSpPr>
            <a:spLocks noChangeArrowheads="1"/>
          </p:cNvSpPr>
          <p:nvPr/>
        </p:nvSpPr>
        <p:spPr bwMode="auto">
          <a:xfrm>
            <a:off x="4199493" y="3245930"/>
            <a:ext cx="165782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ja-JP" dirty="0" smtClean="0">
                <a:solidFill>
                  <a:srgbClr val="000000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rPr>
              <a:t>Interval [</a:t>
            </a:r>
            <a:r>
              <a:rPr lang="en-US" altLang="ja-JP" i="1" dirty="0" smtClean="0">
                <a:solidFill>
                  <a:srgbClr val="000000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rPr>
              <a:t>x</a:t>
            </a:r>
            <a:r>
              <a:rPr lang="en-US" altLang="ja-JP" i="1" baseline="-25000" dirty="0" smtClean="0">
                <a:solidFill>
                  <a:srgbClr val="000000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rPr>
              <a:t>i</a:t>
            </a:r>
            <a:r>
              <a:rPr lang="en-US" altLang="ja-JP" i="1" dirty="0" smtClean="0">
                <a:solidFill>
                  <a:srgbClr val="000000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rPr>
              <a:t>,x</a:t>
            </a:r>
            <a:r>
              <a:rPr lang="en-US" altLang="ja-JP" i="1" baseline="-25000" dirty="0" smtClean="0">
                <a:solidFill>
                  <a:srgbClr val="000000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rPr>
              <a:t>i</a:t>
            </a:r>
            <a:r>
              <a:rPr lang="en-US" altLang="ja-JP" baseline="-25000" dirty="0" smtClean="0">
                <a:solidFill>
                  <a:srgbClr val="000000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rPr>
              <a:t>+1</a:t>
            </a:r>
            <a:r>
              <a:rPr lang="en-US" altLang="ja-JP" dirty="0">
                <a:solidFill>
                  <a:srgbClr val="000000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rPr>
              <a:t>]</a:t>
            </a:r>
          </a:p>
        </p:txBody>
      </p:sp>
      <p:sp>
        <p:nvSpPr>
          <p:cNvPr id="53" name="Rectangle 47"/>
          <p:cNvSpPr>
            <a:spLocks noChangeArrowheads="1"/>
          </p:cNvSpPr>
          <p:nvPr/>
        </p:nvSpPr>
        <p:spPr bwMode="auto">
          <a:xfrm>
            <a:off x="4208239" y="3846553"/>
            <a:ext cx="161133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ja-JP" dirty="0" smtClean="0">
                <a:solidFill>
                  <a:srgbClr val="000000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rPr>
              <a:t>Interval [</a:t>
            </a:r>
            <a:r>
              <a:rPr lang="en-US" altLang="ja-JP" i="1" dirty="0" smtClean="0">
                <a:solidFill>
                  <a:srgbClr val="000000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rPr>
              <a:t>x</a:t>
            </a:r>
            <a:r>
              <a:rPr lang="en-US" altLang="ja-JP" i="1" baseline="-25000" dirty="0" smtClean="0">
                <a:solidFill>
                  <a:srgbClr val="000000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rPr>
              <a:t>i</a:t>
            </a:r>
            <a:r>
              <a:rPr lang="en-US" altLang="ja-JP" baseline="-25000" dirty="0" smtClean="0">
                <a:solidFill>
                  <a:srgbClr val="000000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rPr>
              <a:t>-1</a:t>
            </a:r>
            <a:r>
              <a:rPr lang="en-US" altLang="ja-JP" i="1" dirty="0" smtClean="0">
                <a:solidFill>
                  <a:srgbClr val="000000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rPr>
              <a:t>,x</a:t>
            </a:r>
            <a:r>
              <a:rPr lang="en-US" altLang="ja-JP" i="1" baseline="-25000" dirty="0" smtClean="0">
                <a:solidFill>
                  <a:srgbClr val="000000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rPr>
              <a:t>i</a:t>
            </a:r>
            <a:r>
              <a:rPr lang="en-US" altLang="ja-JP" dirty="0">
                <a:solidFill>
                  <a:srgbClr val="000000"/>
                </a:solidFill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rPr>
              <a:t>]</a:t>
            </a:r>
          </a:p>
        </p:txBody>
      </p:sp>
      <p:graphicFrame>
        <p:nvGraphicFramePr>
          <p:cNvPr id="54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69033768"/>
              </p:ext>
            </p:extLst>
          </p:nvPr>
        </p:nvGraphicFramePr>
        <p:xfrm>
          <a:off x="4572000" y="4437063"/>
          <a:ext cx="1854200" cy="319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631" name="Equation" r:id="rId27" imgW="1333440" imgH="228600" progId="Equation.DSMT4">
                  <p:embed/>
                </p:oleObj>
              </mc:Choice>
              <mc:Fallback>
                <p:oleObj name="Equation" r:id="rId27" imgW="1333440" imgH="228600" progId="Equation.DSMT4">
                  <p:embed/>
                  <p:pic>
                    <p:nvPicPr>
                      <p:cNvPr id="92168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0" y="4437063"/>
                        <a:ext cx="1854200" cy="3190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53932462"/>
              </p:ext>
            </p:extLst>
          </p:nvPr>
        </p:nvGraphicFramePr>
        <p:xfrm>
          <a:off x="4500563" y="4780560"/>
          <a:ext cx="4038917" cy="3935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632" name="Equation" r:id="rId29" imgW="2476440" imgH="241200" progId="Equation.DSMT4">
                  <p:embed/>
                </p:oleObj>
              </mc:Choice>
              <mc:Fallback>
                <p:oleObj name="Equation" r:id="rId29" imgW="2476440" imgH="241200" progId="Equation.DSMT4">
                  <p:embed/>
                  <p:pic>
                    <p:nvPicPr>
                      <p:cNvPr id="36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00563" y="4780560"/>
                        <a:ext cx="4038917" cy="39353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49795651"/>
              </p:ext>
            </p:extLst>
          </p:nvPr>
        </p:nvGraphicFramePr>
        <p:xfrm>
          <a:off x="4500563" y="5198506"/>
          <a:ext cx="4059629" cy="3935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633" name="Equation" r:id="rId31" imgW="2489040" imgH="241200" progId="Equation.DSMT4">
                  <p:embed/>
                </p:oleObj>
              </mc:Choice>
              <mc:Fallback>
                <p:oleObj name="Equation" r:id="rId31" imgW="2489040" imgH="241200" progId="Equation.DSMT4">
                  <p:embed/>
                  <p:pic>
                    <p:nvPicPr>
                      <p:cNvPr id="37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00563" y="5198506"/>
                        <a:ext cx="4059629" cy="39353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Down Arrow 2"/>
          <p:cNvSpPr/>
          <p:nvPr/>
        </p:nvSpPr>
        <p:spPr>
          <a:xfrm>
            <a:off x="6634480" y="4424919"/>
            <a:ext cx="548640" cy="331231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7183120" y="4405868"/>
            <a:ext cx="13094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Substituting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8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44323566"/>
              </p:ext>
            </p:extLst>
          </p:nvPr>
        </p:nvGraphicFramePr>
        <p:xfrm>
          <a:off x="2292153" y="5894148"/>
          <a:ext cx="3527425" cy="692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634" name="Equation" r:id="rId33" imgW="2006280" imgH="393480" progId="Equation.DSMT4">
                  <p:embed/>
                </p:oleObj>
              </mc:Choice>
              <mc:Fallback>
                <p:oleObj name="Equation" r:id="rId33" imgW="2006280" imgH="393480" progId="Equation.DSMT4">
                  <p:embed/>
                  <p:pic>
                    <p:nvPicPr>
                      <p:cNvPr id="92169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92153" y="5894148"/>
                        <a:ext cx="3527425" cy="692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9" name="Rectangle 52"/>
          <p:cNvSpPr>
            <a:spLocks noChangeArrowheads="1"/>
          </p:cNvSpPr>
          <p:nvPr/>
        </p:nvSpPr>
        <p:spPr bwMode="auto">
          <a:xfrm>
            <a:off x="2147690" y="5894148"/>
            <a:ext cx="3887788" cy="7207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ja-JP" alt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1698039" y="5583545"/>
            <a:ext cx="50029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ja-JP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conditional </a:t>
            </a:r>
            <a:r>
              <a:rPr lang="en-US" altLang="ja-JP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statement as follows</a:t>
            </a:r>
            <a:r>
              <a:rPr lang="ja-JP" altLang="en-US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can </a:t>
            </a:r>
            <a:r>
              <a:rPr lang="en-US" altLang="ja-JP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 </a:t>
            </a:r>
            <a:r>
              <a:rPr lang="en-US" altLang="ja-JP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obtained,</a:t>
            </a:r>
            <a:endParaRPr lang="ja-JP" altLang="en-US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1390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  <p:bldP spid="52" grpId="0"/>
      <p:bldP spid="53" grpId="0"/>
      <p:bldP spid="3" grpId="0" animBg="1"/>
      <p:bldP spid="24" grpId="0"/>
      <p:bldP spid="59" grpId="0" animBg="1"/>
      <p:bldP spid="2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err="1"/>
              <a:t>Hermite</a:t>
            </a:r>
            <a:r>
              <a:rPr lang="en-US" altLang="ja-JP" dirty="0"/>
              <a:t> Interpolation (Cubic-Spline)</a:t>
            </a:r>
            <a:endParaRPr kumimoji="1" lang="ja-JP" altLang="en-US" dirty="0"/>
          </a:p>
        </p:txBody>
      </p:sp>
      <p:grpSp>
        <p:nvGrpSpPr>
          <p:cNvPr id="5" name="Group 37"/>
          <p:cNvGrpSpPr>
            <a:grpSpLocks/>
          </p:cNvGrpSpPr>
          <p:nvPr/>
        </p:nvGrpSpPr>
        <p:grpSpPr bwMode="auto">
          <a:xfrm>
            <a:off x="-612775" y="2493963"/>
            <a:ext cx="3600450" cy="1871662"/>
            <a:chOff x="1892" y="1261"/>
            <a:chExt cx="2268" cy="1179"/>
          </a:xfrm>
        </p:grpSpPr>
        <p:sp>
          <p:nvSpPr>
            <p:cNvPr id="6" name="Line 5"/>
            <p:cNvSpPr>
              <a:spLocks noChangeShapeType="1"/>
            </p:cNvSpPr>
            <p:nvPr/>
          </p:nvSpPr>
          <p:spPr bwMode="auto">
            <a:xfrm>
              <a:off x="2381" y="2115"/>
              <a:ext cx="1643" cy="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ja-JP" altLang="en-US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7" name="Line 7"/>
            <p:cNvSpPr>
              <a:spLocks noChangeShapeType="1"/>
            </p:cNvSpPr>
            <p:nvPr/>
          </p:nvSpPr>
          <p:spPr bwMode="auto">
            <a:xfrm flipV="1">
              <a:off x="2799" y="1669"/>
              <a:ext cx="0" cy="54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ja-JP" altLang="en-US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8" name="Line 8"/>
            <p:cNvSpPr>
              <a:spLocks noChangeShapeType="1"/>
            </p:cNvSpPr>
            <p:nvPr/>
          </p:nvSpPr>
          <p:spPr bwMode="auto">
            <a:xfrm flipV="1">
              <a:off x="3706" y="1442"/>
              <a:ext cx="0" cy="7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ja-JP" altLang="en-US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9" name="Freeform 10"/>
            <p:cNvSpPr>
              <a:spLocks/>
            </p:cNvSpPr>
            <p:nvPr/>
          </p:nvSpPr>
          <p:spPr bwMode="auto">
            <a:xfrm>
              <a:off x="1892" y="1351"/>
              <a:ext cx="907" cy="287"/>
            </a:xfrm>
            <a:custGeom>
              <a:avLst/>
              <a:gdLst>
                <a:gd name="T0" fmla="*/ 0 w 907"/>
                <a:gd name="T1" fmla="*/ 137 h 287"/>
                <a:gd name="T2" fmla="*/ 313 w 907"/>
                <a:gd name="T3" fmla="*/ 18 h 287"/>
                <a:gd name="T4" fmla="*/ 730 w 907"/>
                <a:gd name="T5" fmla="*/ 245 h 287"/>
                <a:gd name="T6" fmla="*/ 907 w 907"/>
                <a:gd name="T7" fmla="*/ 273 h 28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07"/>
                <a:gd name="T13" fmla="*/ 0 h 287"/>
                <a:gd name="T14" fmla="*/ 907 w 907"/>
                <a:gd name="T15" fmla="*/ 287 h 28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07" h="287">
                  <a:moveTo>
                    <a:pt x="0" y="137"/>
                  </a:moveTo>
                  <a:cubicBezTo>
                    <a:pt x="52" y="117"/>
                    <a:pt x="191" y="0"/>
                    <a:pt x="313" y="18"/>
                  </a:cubicBezTo>
                  <a:cubicBezTo>
                    <a:pt x="435" y="36"/>
                    <a:pt x="631" y="203"/>
                    <a:pt x="730" y="245"/>
                  </a:cubicBezTo>
                  <a:cubicBezTo>
                    <a:pt x="829" y="287"/>
                    <a:pt x="870" y="267"/>
                    <a:pt x="907" y="273"/>
                  </a:cubicBezTo>
                </a:path>
              </a:pathLst>
            </a:custGeom>
            <a:noFill/>
            <a:ln w="25400">
              <a:solidFill>
                <a:srgbClr val="3366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ja-JP" altLang="en-US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0" name="Freeform 11"/>
            <p:cNvSpPr>
              <a:spLocks/>
            </p:cNvSpPr>
            <p:nvPr/>
          </p:nvSpPr>
          <p:spPr bwMode="auto">
            <a:xfrm>
              <a:off x="2799" y="1442"/>
              <a:ext cx="907" cy="267"/>
            </a:xfrm>
            <a:custGeom>
              <a:avLst/>
              <a:gdLst>
                <a:gd name="T0" fmla="*/ 0 w 907"/>
                <a:gd name="T1" fmla="*/ 182 h 267"/>
                <a:gd name="T2" fmla="*/ 467 w 907"/>
                <a:gd name="T3" fmla="*/ 237 h 267"/>
                <a:gd name="T4" fmla="*/ 907 w 907"/>
                <a:gd name="T5" fmla="*/ 0 h 267"/>
                <a:gd name="T6" fmla="*/ 0 60000 65536"/>
                <a:gd name="T7" fmla="*/ 0 60000 65536"/>
                <a:gd name="T8" fmla="*/ 0 60000 65536"/>
                <a:gd name="T9" fmla="*/ 0 w 907"/>
                <a:gd name="T10" fmla="*/ 0 h 267"/>
                <a:gd name="T11" fmla="*/ 907 w 907"/>
                <a:gd name="T12" fmla="*/ 267 h 26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907" h="267">
                  <a:moveTo>
                    <a:pt x="0" y="182"/>
                  </a:moveTo>
                  <a:cubicBezTo>
                    <a:pt x="78" y="191"/>
                    <a:pt x="316" y="267"/>
                    <a:pt x="467" y="237"/>
                  </a:cubicBezTo>
                  <a:cubicBezTo>
                    <a:pt x="618" y="207"/>
                    <a:pt x="815" y="50"/>
                    <a:pt x="907" y="0"/>
                  </a:cubicBezTo>
                </a:path>
              </a:pathLst>
            </a:custGeom>
            <a:noFill/>
            <a:ln w="25400">
              <a:solidFill>
                <a:srgbClr val="FF66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ja-JP" altLang="en-US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1" name="Freeform 12"/>
            <p:cNvSpPr>
              <a:spLocks/>
            </p:cNvSpPr>
            <p:nvPr/>
          </p:nvSpPr>
          <p:spPr bwMode="auto">
            <a:xfrm>
              <a:off x="3706" y="1323"/>
              <a:ext cx="454" cy="119"/>
            </a:xfrm>
            <a:custGeom>
              <a:avLst/>
              <a:gdLst>
                <a:gd name="T0" fmla="*/ 0 w 454"/>
                <a:gd name="T1" fmla="*/ 119 h 119"/>
                <a:gd name="T2" fmla="*/ 227 w 454"/>
                <a:gd name="T3" fmla="*/ 15 h 119"/>
                <a:gd name="T4" fmla="*/ 454 w 454"/>
                <a:gd name="T5" fmla="*/ 29 h 119"/>
                <a:gd name="T6" fmla="*/ 0 60000 65536"/>
                <a:gd name="T7" fmla="*/ 0 60000 65536"/>
                <a:gd name="T8" fmla="*/ 0 60000 65536"/>
                <a:gd name="T9" fmla="*/ 0 w 454"/>
                <a:gd name="T10" fmla="*/ 0 h 119"/>
                <a:gd name="T11" fmla="*/ 454 w 454"/>
                <a:gd name="T12" fmla="*/ 119 h 119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54" h="119">
                  <a:moveTo>
                    <a:pt x="0" y="119"/>
                  </a:moveTo>
                  <a:cubicBezTo>
                    <a:pt x="38" y="102"/>
                    <a:pt x="152" y="30"/>
                    <a:pt x="227" y="15"/>
                  </a:cubicBezTo>
                  <a:cubicBezTo>
                    <a:pt x="302" y="0"/>
                    <a:pt x="407" y="26"/>
                    <a:pt x="454" y="29"/>
                  </a:cubicBezTo>
                </a:path>
              </a:pathLst>
            </a:custGeom>
            <a:noFill/>
            <a:ln w="25400">
              <a:solidFill>
                <a:srgbClr val="99CC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ja-JP" altLang="en-US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2" name="Oval 14"/>
            <p:cNvSpPr>
              <a:spLocks noChangeArrowheads="1"/>
            </p:cNvSpPr>
            <p:nvPr/>
          </p:nvSpPr>
          <p:spPr bwMode="auto">
            <a:xfrm>
              <a:off x="2753" y="1578"/>
              <a:ext cx="91" cy="91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ja-JP" altLang="en-US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3" name="Oval 15"/>
            <p:cNvSpPr>
              <a:spLocks noChangeArrowheads="1"/>
            </p:cNvSpPr>
            <p:nvPr/>
          </p:nvSpPr>
          <p:spPr bwMode="auto">
            <a:xfrm>
              <a:off x="3660" y="1397"/>
              <a:ext cx="91" cy="91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ja-JP" altLang="en-US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graphicFrame>
          <p:nvGraphicFramePr>
            <p:cNvPr id="14" name="Object 8"/>
            <p:cNvGraphicFramePr>
              <a:graphicFrameLocks noChangeAspect="1"/>
            </p:cNvGraphicFramePr>
            <p:nvPr/>
          </p:nvGraphicFramePr>
          <p:xfrm>
            <a:off x="2708" y="2123"/>
            <a:ext cx="211" cy="3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4259" name="Equation" r:id="rId3" imgW="152280" imgH="228600" progId="Equation.DSMT4">
                    <p:embed/>
                  </p:oleObj>
                </mc:Choice>
                <mc:Fallback>
                  <p:oleObj name="Equation" r:id="rId3" imgW="152280" imgH="228600" progId="Equation.DSMT4">
                    <p:embed/>
                    <p:pic>
                      <p:nvPicPr>
                        <p:cNvPr id="14" name="Object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708" y="2123"/>
                          <a:ext cx="211" cy="31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xmlns="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 xmlns="">
                              <a:effectLst>
                                <a:outerShdw blurRad="63500" dist="38099" dir="2700000" algn="ctr" rotWithShape="0">
                                  <a:srgbClr val="000000">
                                    <a:alpha val="74998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5" name="Object 9"/>
            <p:cNvGraphicFramePr>
              <a:graphicFrameLocks noChangeAspect="1"/>
            </p:cNvGraphicFramePr>
            <p:nvPr/>
          </p:nvGraphicFramePr>
          <p:xfrm>
            <a:off x="3554" y="2123"/>
            <a:ext cx="334" cy="3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4260" name="Equation" r:id="rId5" imgW="241200" imgH="228600" progId="Equation.DSMT4">
                    <p:embed/>
                  </p:oleObj>
                </mc:Choice>
                <mc:Fallback>
                  <p:oleObj name="Equation" r:id="rId5" imgW="241200" imgH="228600" progId="Equation.DSMT4">
                    <p:embed/>
                    <p:pic>
                      <p:nvPicPr>
                        <p:cNvPr id="15" name="Object 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54" y="2123"/>
                          <a:ext cx="334" cy="31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xmlns="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 xmlns="">
                              <a:effectLst>
                                <a:outerShdw blurRad="63500" dist="38099" dir="2700000" algn="ctr" rotWithShape="0">
                                  <a:srgbClr val="000000">
                                    <a:alpha val="74998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6" name="Object 10"/>
            <p:cNvGraphicFramePr>
              <a:graphicFrameLocks noChangeAspect="1"/>
            </p:cNvGraphicFramePr>
            <p:nvPr/>
          </p:nvGraphicFramePr>
          <p:xfrm>
            <a:off x="2643" y="1261"/>
            <a:ext cx="281" cy="33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4261" name="Equation" r:id="rId7" imgW="203040" imgH="241200" progId="Equation.DSMT4">
                    <p:embed/>
                  </p:oleObj>
                </mc:Choice>
                <mc:Fallback>
                  <p:oleObj name="Equation" r:id="rId7" imgW="203040" imgH="241200" progId="Equation.DSMT4">
                    <p:embed/>
                    <p:pic>
                      <p:nvPicPr>
                        <p:cNvPr id="16" name="Object 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43" y="1261"/>
                          <a:ext cx="281" cy="33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xmlns="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 xmlns="">
                              <a:effectLst>
                                <a:outerShdw blurRad="63500" dist="38099" dir="2700000" algn="ctr" rotWithShape="0">
                                  <a:srgbClr val="000000">
                                    <a:alpha val="74998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7" name="Object 11"/>
            <p:cNvGraphicFramePr>
              <a:graphicFrameLocks noChangeAspect="1"/>
            </p:cNvGraphicFramePr>
            <p:nvPr/>
          </p:nvGraphicFramePr>
          <p:xfrm>
            <a:off x="2980" y="1352"/>
            <a:ext cx="492" cy="3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4262" name="Equation" r:id="rId9" imgW="355320" imgH="228600" progId="Equation.DSMT4">
                    <p:embed/>
                  </p:oleObj>
                </mc:Choice>
                <mc:Fallback>
                  <p:oleObj name="Equation" r:id="rId9" imgW="355320" imgH="228600" progId="Equation.DSMT4">
                    <p:embed/>
                    <p:pic>
                      <p:nvPicPr>
                        <p:cNvPr id="17" name="Object 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80" y="1352"/>
                          <a:ext cx="492" cy="31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xmlns="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 xmlns="">
                              <a:effectLst>
                                <a:outerShdw blurRad="63500" dist="38099" dir="2700000" algn="ctr" rotWithShape="0">
                                  <a:srgbClr val="000000">
                                    <a:alpha val="74998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8" name="Line 27"/>
            <p:cNvSpPr>
              <a:spLocks noChangeShapeType="1"/>
            </p:cNvSpPr>
            <p:nvPr/>
          </p:nvSpPr>
          <p:spPr bwMode="auto">
            <a:xfrm>
              <a:off x="2653" y="1706"/>
              <a:ext cx="318" cy="46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ja-JP" altLang="en-US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9" name="Line 28"/>
            <p:cNvSpPr>
              <a:spLocks noChangeShapeType="1"/>
            </p:cNvSpPr>
            <p:nvPr/>
          </p:nvSpPr>
          <p:spPr bwMode="auto">
            <a:xfrm flipV="1">
              <a:off x="3606" y="1480"/>
              <a:ext cx="227" cy="135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ja-JP" altLang="en-US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graphicFrame>
          <p:nvGraphicFramePr>
            <p:cNvPr id="20" name="Object 12"/>
            <p:cNvGraphicFramePr>
              <a:graphicFrameLocks noChangeAspect="1"/>
            </p:cNvGraphicFramePr>
            <p:nvPr/>
          </p:nvGraphicFramePr>
          <p:xfrm>
            <a:off x="2653" y="1706"/>
            <a:ext cx="287" cy="3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4263" name="Equation" r:id="rId11" imgW="190440" imgH="241200" progId="Equation.DSMT4">
                    <p:embed/>
                  </p:oleObj>
                </mc:Choice>
                <mc:Fallback>
                  <p:oleObj name="Equation" r:id="rId11" imgW="190440" imgH="241200" progId="Equation.DSMT4">
                    <p:embed/>
                    <p:pic>
                      <p:nvPicPr>
                        <p:cNvPr id="20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53" y="1706"/>
                          <a:ext cx="287" cy="36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xmlns="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 xmlns="">
                              <a:effectLst>
                                <a:outerShdw blurRad="63500" dist="38099" dir="2700000" algn="ctr" rotWithShape="0">
                                  <a:srgbClr val="000000">
                                    <a:alpha val="74998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1" name="Object 13"/>
            <p:cNvGraphicFramePr>
              <a:graphicFrameLocks noChangeAspect="1"/>
            </p:cNvGraphicFramePr>
            <p:nvPr/>
          </p:nvGraphicFramePr>
          <p:xfrm>
            <a:off x="3603" y="1525"/>
            <a:ext cx="383" cy="3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4264" name="Equation" r:id="rId13" imgW="253800" imgH="241200" progId="Equation.DSMT4">
                    <p:embed/>
                  </p:oleObj>
                </mc:Choice>
                <mc:Fallback>
                  <p:oleObj name="Equation" r:id="rId13" imgW="253800" imgH="241200" progId="Equation.DSMT4">
                    <p:embed/>
                    <p:pic>
                      <p:nvPicPr>
                        <p:cNvPr id="21" name="Object 1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03" y="1525"/>
                          <a:ext cx="383" cy="36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xmlns="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 xmlns="">
                              <a:effectLst>
                                <a:outerShdw blurRad="63500" dist="38099" dir="2700000" algn="ctr" rotWithShape="0">
                                  <a:srgbClr val="000000">
                                    <a:alpha val="74998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58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78723227"/>
              </p:ext>
            </p:extLst>
          </p:nvPr>
        </p:nvGraphicFramePr>
        <p:xfrm>
          <a:off x="3450393" y="909632"/>
          <a:ext cx="3527425" cy="692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265" name="Equation" r:id="rId15" imgW="2006280" imgH="393480" progId="Equation.DSMT4">
                  <p:embed/>
                </p:oleObj>
              </mc:Choice>
              <mc:Fallback>
                <p:oleObj name="Equation" r:id="rId15" imgW="2006280" imgH="393480" progId="Equation.DSMT4">
                  <p:embed/>
                  <p:pic>
                    <p:nvPicPr>
                      <p:cNvPr id="58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50393" y="909632"/>
                        <a:ext cx="3527425" cy="692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9" name="Rectangle 52"/>
          <p:cNvSpPr>
            <a:spLocks noChangeArrowheads="1"/>
          </p:cNvSpPr>
          <p:nvPr/>
        </p:nvSpPr>
        <p:spPr bwMode="auto">
          <a:xfrm>
            <a:off x="3305930" y="909632"/>
            <a:ext cx="3887788" cy="7207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ja-JP" alt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graphicFrame>
        <p:nvGraphicFramePr>
          <p:cNvPr id="39" name="Object 2"/>
          <p:cNvGraphicFramePr>
            <a:graphicFrameLocks noChangeAspect="1"/>
          </p:cNvGraphicFramePr>
          <p:nvPr/>
        </p:nvGraphicFramePr>
        <p:xfrm>
          <a:off x="1906588" y="2206625"/>
          <a:ext cx="530225" cy="531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266" name="Equation" r:id="rId17" imgW="241200" imgH="241200" progId="Equation.DSMT4">
                  <p:embed/>
                </p:oleObj>
              </mc:Choice>
              <mc:Fallback>
                <p:oleObj name="Equation" r:id="rId17" imgW="241200" imgH="241200" progId="Equation.DSMT4">
                  <p:embed/>
                  <p:pic>
                    <p:nvPicPr>
                      <p:cNvPr id="4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6588" y="2206625"/>
                        <a:ext cx="530225" cy="5318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26032371"/>
              </p:ext>
            </p:extLst>
          </p:nvPr>
        </p:nvGraphicFramePr>
        <p:xfrm>
          <a:off x="3987800" y="2481263"/>
          <a:ext cx="4248150" cy="2762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267" name="Equation" r:id="rId19" imgW="3124080" imgH="2031840" progId="Equation.DSMT4">
                  <p:embed/>
                </p:oleObj>
              </mc:Choice>
              <mc:Fallback>
                <p:oleObj name="Equation" r:id="rId19" imgW="3124080" imgH="2031840" progId="Equation.DSMT4">
                  <p:embed/>
                  <p:pic>
                    <p:nvPicPr>
                      <p:cNvPr id="93188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87800" y="2481263"/>
                        <a:ext cx="4248150" cy="2762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TextBox 21"/>
          <p:cNvSpPr txBox="1"/>
          <p:nvPr/>
        </p:nvSpPr>
        <p:spPr>
          <a:xfrm>
            <a:off x="5577840" y="2913063"/>
            <a:ext cx="5443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0’s</a:t>
            </a:r>
            <a:endParaRPr kumimoji="1" lang="ja-JP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4409440" y="4365625"/>
            <a:ext cx="5443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0’s</a:t>
            </a:r>
            <a:endParaRPr kumimoji="1" lang="ja-JP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Text Box 43"/>
          <p:cNvSpPr txBox="1">
            <a:spLocks noChangeArrowheads="1"/>
          </p:cNvSpPr>
          <p:nvPr/>
        </p:nvSpPr>
        <p:spPr bwMode="auto">
          <a:xfrm>
            <a:off x="395289" y="1714778"/>
            <a:ext cx="797655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ja-JP" sz="18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solve for         ,  simultaneous equations of the following must be conducted.</a:t>
            </a:r>
            <a:endParaRPr lang="ja-JP" altLang="en-US" sz="18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1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61420158"/>
              </p:ext>
            </p:extLst>
          </p:nvPr>
        </p:nvGraphicFramePr>
        <p:xfrm>
          <a:off x="1667669" y="1538288"/>
          <a:ext cx="455612" cy="576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268" name="Equation" r:id="rId21" imgW="190440" imgH="241200" progId="Equation.DSMT4">
                  <p:embed/>
                </p:oleObj>
              </mc:Choice>
              <mc:Fallback>
                <p:oleObj name="Equation" r:id="rId21" imgW="190440" imgH="241200" progId="Equation.DSMT4">
                  <p:embed/>
                  <p:pic>
                    <p:nvPicPr>
                      <p:cNvPr id="93186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67669" y="1538288"/>
                        <a:ext cx="455612" cy="5762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2" name="Text Box 44"/>
          <p:cNvSpPr txBox="1">
            <a:spLocks noChangeArrowheads="1"/>
          </p:cNvSpPr>
          <p:nvPr/>
        </p:nvSpPr>
        <p:spPr bwMode="auto">
          <a:xfrm>
            <a:off x="3779838" y="2120233"/>
            <a:ext cx="423289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ja-JP" sz="18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Large-scale matrix calculation is necessary!</a:t>
            </a:r>
            <a:endParaRPr lang="ja-JP" altLang="en-US" sz="18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AutoShape 45"/>
          <p:cNvSpPr>
            <a:spLocks noChangeArrowheads="1"/>
          </p:cNvSpPr>
          <p:nvPr/>
        </p:nvSpPr>
        <p:spPr bwMode="auto">
          <a:xfrm>
            <a:off x="3276600" y="2191671"/>
            <a:ext cx="576263" cy="215900"/>
          </a:xfrm>
          <a:prstGeom prst="rightArrow">
            <a:avLst>
              <a:gd name="adj1" fmla="val 50000"/>
              <a:gd name="adj2" fmla="val 66728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ja-JP" alt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4" name="Text Box 49"/>
          <p:cNvSpPr txBox="1">
            <a:spLocks noChangeArrowheads="1"/>
          </p:cNvSpPr>
          <p:nvPr/>
        </p:nvSpPr>
        <p:spPr bwMode="auto">
          <a:xfrm>
            <a:off x="1812899" y="5476838"/>
            <a:ext cx="4934364" cy="52322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ja-JP" sz="2800" dirty="0" smtClean="0">
                <a:solidFill>
                  <a:srgbClr val="A500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But this is 3</a:t>
            </a:r>
            <a:r>
              <a:rPr lang="en-US" altLang="ja-JP" sz="2800" baseline="30000" dirty="0" smtClean="0">
                <a:solidFill>
                  <a:srgbClr val="A500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rd</a:t>
            </a:r>
            <a:r>
              <a:rPr lang="en-US" altLang="ja-JP" sz="2800" dirty="0" smtClean="0">
                <a:solidFill>
                  <a:srgbClr val="A500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order accurate. ^_^</a:t>
            </a:r>
            <a:endParaRPr lang="ja-JP" altLang="en-US" sz="2800" dirty="0">
              <a:solidFill>
                <a:srgbClr val="A5002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3293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57" grpId="0"/>
      <p:bldP spid="60" grpId="0"/>
      <p:bldP spid="62" grpId="0"/>
      <p:bldP spid="63" grpId="0" animBg="1"/>
      <p:bldP spid="64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err="1"/>
              <a:t>Hermite</a:t>
            </a:r>
            <a:r>
              <a:rPr lang="en-US" altLang="ja-JP" dirty="0"/>
              <a:t> Interpolation (Cubic-Spline)</a:t>
            </a:r>
            <a:endParaRPr kumimoji="1" lang="ja-JP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smtClean="0"/>
              <a:t>How can we simplify the calculation for     ?</a:t>
            </a:r>
          </a:p>
          <a:p>
            <a:r>
              <a:rPr kumimoji="1" lang="en-US" altLang="ja-JP" dirty="0" smtClean="0"/>
              <a:t> A professor from Tokyo Tech discovered a more efficient method called the</a:t>
            </a:r>
          </a:p>
          <a:p>
            <a:r>
              <a:rPr lang="en-US" altLang="ja-JP" dirty="0" smtClean="0">
                <a:solidFill>
                  <a:srgbClr val="FF0000"/>
                </a:solidFill>
              </a:rPr>
              <a:t>C</a:t>
            </a:r>
            <a:r>
              <a:rPr lang="en-US" altLang="ja-JP" dirty="0" smtClean="0"/>
              <a:t>onstrained </a:t>
            </a:r>
            <a:r>
              <a:rPr lang="en-US" altLang="ja-JP" dirty="0" smtClean="0">
                <a:solidFill>
                  <a:srgbClr val="FF0000"/>
                </a:solidFill>
              </a:rPr>
              <a:t>I</a:t>
            </a:r>
            <a:r>
              <a:rPr lang="en-US" altLang="ja-JP" dirty="0" smtClean="0"/>
              <a:t>nterpolated </a:t>
            </a:r>
            <a:r>
              <a:rPr lang="en-US" altLang="ja-JP" dirty="0" smtClean="0">
                <a:solidFill>
                  <a:srgbClr val="FF0000"/>
                </a:solidFill>
              </a:rPr>
              <a:t>P</a:t>
            </a:r>
            <a:r>
              <a:rPr lang="en-US" altLang="ja-JP" dirty="0" smtClean="0"/>
              <a:t>rofile Method</a:t>
            </a:r>
          </a:p>
          <a:p>
            <a:r>
              <a:rPr kumimoji="1" lang="en-US" altLang="ja-JP" dirty="0" smtClean="0"/>
              <a:t>By deriving an interpolation function for      !!! </a:t>
            </a:r>
            <a:endParaRPr kumimoji="1" lang="ja-JP" altLang="en-US" dirty="0"/>
          </a:p>
        </p:txBody>
      </p:sp>
      <p:graphicFrame>
        <p:nvGraphicFramePr>
          <p:cNvPr id="32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5022118"/>
              </p:ext>
            </p:extLst>
          </p:nvPr>
        </p:nvGraphicFramePr>
        <p:xfrm>
          <a:off x="7483147" y="731370"/>
          <a:ext cx="455612" cy="576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873" name="Equation" r:id="rId3" imgW="190440" imgH="241200" progId="Equation.DSMT4">
                  <p:embed/>
                </p:oleObj>
              </mc:Choice>
              <mc:Fallback>
                <p:oleObj name="Equation" r:id="rId3" imgW="190440" imgH="241200" progId="Equation.DSMT4">
                  <p:embed/>
                  <p:pic>
                    <p:nvPicPr>
                      <p:cNvPr id="61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83147" y="731370"/>
                        <a:ext cx="455612" cy="5762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62954219"/>
              </p:ext>
            </p:extLst>
          </p:nvPr>
        </p:nvGraphicFramePr>
        <p:xfrm>
          <a:off x="7554267" y="2947203"/>
          <a:ext cx="455612" cy="576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874" name="Equation" r:id="rId3" imgW="190440" imgH="241200" progId="Equation.DSMT4">
                  <p:embed/>
                </p:oleObj>
              </mc:Choice>
              <mc:Fallback>
                <p:oleObj name="Equation" r:id="rId3" imgW="190440" imgH="241200" progId="Equation.DSMT4">
                  <p:embed/>
                  <p:pic>
                    <p:nvPicPr>
                      <p:cNvPr id="32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4267" y="2947203"/>
                        <a:ext cx="455612" cy="5762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7353" y="3659534"/>
            <a:ext cx="8359447" cy="2396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620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651" y="0"/>
            <a:ext cx="8288577" cy="677843"/>
          </a:xfrm>
        </p:spPr>
        <p:txBody>
          <a:bodyPr>
            <a:normAutofit fontScale="90000"/>
          </a:bodyPr>
          <a:lstStyle/>
          <a:p>
            <a:r>
              <a:rPr lang="en-US" altLang="ja-JP" dirty="0" err="1"/>
              <a:t>Hermite</a:t>
            </a:r>
            <a:r>
              <a:rPr lang="en-US" altLang="ja-JP" dirty="0"/>
              <a:t> Interpolation (</a:t>
            </a:r>
            <a:r>
              <a:rPr lang="en-US" altLang="ja-JP" dirty="0" smtClean="0"/>
              <a:t>Constrained Interpolation Method)</a:t>
            </a:r>
            <a:endParaRPr kumimoji="1" lang="ja-JP" alt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5472325"/>
              </p:ext>
            </p:extLst>
          </p:nvPr>
        </p:nvGraphicFramePr>
        <p:xfrm>
          <a:off x="4197350" y="685007"/>
          <a:ext cx="1885950" cy="830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121" name="Equation" r:id="rId3" imgW="977760" imgH="431640" progId="Equation.3">
                  <p:embed/>
                </p:oleObj>
              </mc:Choice>
              <mc:Fallback>
                <p:oleObj name="Equation" r:id="rId3" imgW="977760" imgH="431640" progId="Equation.3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197350" y="685007"/>
                        <a:ext cx="1885950" cy="8302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39788935"/>
              </p:ext>
            </p:extLst>
          </p:nvPr>
        </p:nvGraphicFramePr>
        <p:xfrm>
          <a:off x="3560763" y="1636713"/>
          <a:ext cx="2522537" cy="877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122" name="Equation" r:id="rId5" imgW="1307880" imgH="457200" progId="Equation.3">
                  <p:embed/>
                </p:oleObj>
              </mc:Choice>
              <mc:Fallback>
                <p:oleObj name="Equation" r:id="rId5" imgW="1307880" imgH="457200" progId="Equation.3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560763" y="1636713"/>
                        <a:ext cx="2522537" cy="8778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0364800"/>
              </p:ext>
            </p:extLst>
          </p:nvPr>
        </p:nvGraphicFramePr>
        <p:xfrm>
          <a:off x="3144837" y="2689255"/>
          <a:ext cx="2938463" cy="828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123" name="Equation" r:id="rId7" imgW="1523880" imgH="431640" progId="Equation.3">
                  <p:embed/>
                </p:oleObj>
              </mc:Choice>
              <mc:Fallback>
                <p:oleObj name="Equation" r:id="rId7" imgW="1523880" imgH="431640" progId="Equation.3">
                  <p:embed/>
                  <p:pic>
                    <p:nvPicPr>
                      <p:cNvPr id="5" name="Object 4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144837" y="2689255"/>
                        <a:ext cx="2938463" cy="828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04959981"/>
              </p:ext>
            </p:extLst>
          </p:nvPr>
        </p:nvGraphicFramePr>
        <p:xfrm>
          <a:off x="1700212" y="3595688"/>
          <a:ext cx="4383088" cy="828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124" name="Equation" r:id="rId9" imgW="2273040" imgH="431640" progId="Equation.3">
                  <p:embed/>
                </p:oleObj>
              </mc:Choice>
              <mc:Fallback>
                <p:oleObj name="Equation" r:id="rId9" imgW="2273040" imgH="431640" progId="Equation.3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700212" y="3595688"/>
                        <a:ext cx="4383088" cy="828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9546791"/>
              </p:ext>
            </p:extLst>
          </p:nvPr>
        </p:nvGraphicFramePr>
        <p:xfrm>
          <a:off x="2573111" y="4502121"/>
          <a:ext cx="3622675" cy="828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125" name="Equation" r:id="rId11" imgW="1879560" imgH="431640" progId="Equation.3">
                  <p:embed/>
                </p:oleObj>
              </mc:Choice>
              <mc:Fallback>
                <p:oleObj name="Equation" r:id="rId11" imgW="1879560" imgH="431640" progId="Equation.3">
                  <p:embed/>
                  <p:pic>
                    <p:nvPicPr>
                      <p:cNvPr id="7" name="Object 6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573111" y="4502121"/>
                        <a:ext cx="3622675" cy="828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96910472"/>
              </p:ext>
            </p:extLst>
          </p:nvPr>
        </p:nvGraphicFramePr>
        <p:xfrm>
          <a:off x="870631" y="5432445"/>
          <a:ext cx="2692400" cy="828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126" name="Equation" r:id="rId13" imgW="1396800" imgH="431640" progId="Equation.3">
                  <p:embed/>
                </p:oleObj>
              </mc:Choice>
              <mc:Fallback>
                <p:oleObj name="Equation" r:id="rId13" imgW="1396800" imgH="431640" progId="Equation.3">
                  <p:embed/>
                  <p:pic>
                    <p:nvPicPr>
                      <p:cNvPr id="9" name="Object 8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870631" y="5432445"/>
                        <a:ext cx="2692400" cy="828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625816"/>
              </p:ext>
            </p:extLst>
          </p:nvPr>
        </p:nvGraphicFramePr>
        <p:xfrm>
          <a:off x="6469458" y="3342722"/>
          <a:ext cx="1649756" cy="10816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127" name="Equation" r:id="rId15" imgW="736560" imgH="482400" progId="Equation.DSMT4">
                  <p:embed/>
                </p:oleObj>
              </mc:Choice>
              <mc:Fallback>
                <p:oleObj name="Equation" r:id="rId15" imgW="736560" imgH="482400" progId="Equation.DSMT4">
                  <p:embed/>
                  <p:pic>
                    <p:nvPicPr>
                      <p:cNvPr id="56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69458" y="3342722"/>
                        <a:ext cx="1649756" cy="108164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44710817"/>
              </p:ext>
            </p:extLst>
          </p:nvPr>
        </p:nvGraphicFramePr>
        <p:xfrm>
          <a:off x="6196013" y="5528878"/>
          <a:ext cx="1689100" cy="755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128" name="Equation" r:id="rId17" imgW="876240" imgH="393480" progId="Equation.3">
                  <p:embed/>
                </p:oleObj>
              </mc:Choice>
              <mc:Fallback>
                <p:oleObj name="Equation" r:id="rId17" imgW="876240" imgH="393480" progId="Equation.3">
                  <p:embed/>
                  <p:pic>
                    <p:nvPicPr>
                      <p:cNvPr id="10" name="Object 9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6196013" y="5528878"/>
                        <a:ext cx="1689100" cy="755650"/>
                      </a:xfrm>
                      <a:prstGeom prst="rect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4259314" y="5706648"/>
            <a:ext cx="17620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If </a:t>
            </a:r>
            <a:r>
              <a:rPr kumimoji="1" lang="en-US" altLang="ja-JP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kumimoji="1" lang="en-US" altLang="ja-JP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is constant,</a:t>
            </a:r>
            <a:endParaRPr kumimoji="1" lang="ja-JP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804377" y="5161149"/>
            <a:ext cx="2979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gradient is also </a:t>
            </a:r>
            <a:r>
              <a:rPr kumimoji="1" lang="en-US" altLang="ja-JP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advected</a:t>
            </a:r>
            <a:r>
              <a:rPr kumimoji="1"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!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5854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651" y="0"/>
            <a:ext cx="8288577" cy="677843"/>
          </a:xfrm>
        </p:spPr>
        <p:txBody>
          <a:bodyPr>
            <a:normAutofit fontScale="90000"/>
          </a:bodyPr>
          <a:lstStyle/>
          <a:p>
            <a:r>
              <a:rPr lang="en-US" altLang="ja-JP" dirty="0" err="1"/>
              <a:t>Hermite</a:t>
            </a:r>
            <a:r>
              <a:rPr lang="en-US" altLang="ja-JP" dirty="0"/>
              <a:t> Interpolation (</a:t>
            </a:r>
            <a:r>
              <a:rPr lang="en-US" altLang="ja-JP" dirty="0" smtClean="0"/>
              <a:t>Constrained Interpolation Method)</a:t>
            </a:r>
            <a:endParaRPr kumimoji="1" lang="ja-JP" alt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59118167"/>
              </p:ext>
            </p:extLst>
          </p:nvPr>
        </p:nvGraphicFramePr>
        <p:xfrm>
          <a:off x="1273856" y="677843"/>
          <a:ext cx="1885950" cy="830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742" name="Equation" r:id="rId3" imgW="977760" imgH="431640" progId="Equation.3">
                  <p:embed/>
                </p:oleObj>
              </mc:Choice>
              <mc:Fallback>
                <p:oleObj name="Equation" r:id="rId3" imgW="977760" imgH="431640" progId="Equation.3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273856" y="677843"/>
                        <a:ext cx="1885950" cy="8302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83515085"/>
              </p:ext>
            </p:extLst>
          </p:nvPr>
        </p:nvGraphicFramePr>
        <p:xfrm>
          <a:off x="6007100" y="543412"/>
          <a:ext cx="1649756" cy="10816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743" name="Equation" r:id="rId5" imgW="736560" imgH="482400" progId="Equation.DSMT4">
                  <p:embed/>
                </p:oleObj>
              </mc:Choice>
              <mc:Fallback>
                <p:oleObj name="Equation" r:id="rId5" imgW="736560" imgH="482400" progId="Equation.DSMT4">
                  <p:embed/>
                  <p:pic>
                    <p:nvPicPr>
                      <p:cNvPr id="12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07100" y="543412"/>
                        <a:ext cx="1649756" cy="108164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53194219"/>
              </p:ext>
            </p:extLst>
          </p:nvPr>
        </p:nvGraphicFramePr>
        <p:xfrm>
          <a:off x="3656013" y="706408"/>
          <a:ext cx="1689100" cy="755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744" name="Equation" r:id="rId7" imgW="876240" imgH="393480" progId="Equation.3">
                  <p:embed/>
                </p:oleObj>
              </mc:Choice>
              <mc:Fallback>
                <p:oleObj name="Equation" r:id="rId7" imgW="876240" imgH="393480" progId="Equation.3">
                  <p:embed/>
                  <p:pic>
                    <p:nvPicPr>
                      <p:cNvPr id="13" name="Object 12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656013" y="706408"/>
                        <a:ext cx="1689100" cy="755650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8313542"/>
              </p:ext>
            </p:extLst>
          </p:nvPr>
        </p:nvGraphicFramePr>
        <p:xfrm>
          <a:off x="190931" y="4892205"/>
          <a:ext cx="4038917" cy="3935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745" name="Equation" r:id="rId9" imgW="2476440" imgH="241200" progId="Equation.DSMT4">
                  <p:embed/>
                </p:oleObj>
              </mc:Choice>
              <mc:Fallback>
                <p:oleObj name="Equation" r:id="rId9" imgW="2476440" imgH="241200" progId="Equation.DSMT4">
                  <p:embed/>
                  <p:pic>
                    <p:nvPicPr>
                      <p:cNvPr id="55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931" y="4892205"/>
                        <a:ext cx="4038917" cy="39353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16741417"/>
              </p:ext>
            </p:extLst>
          </p:nvPr>
        </p:nvGraphicFramePr>
        <p:xfrm>
          <a:off x="190931" y="5310151"/>
          <a:ext cx="4059629" cy="3935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746" name="Equation" r:id="rId11" imgW="2489040" imgH="241200" progId="Equation.DSMT4">
                  <p:embed/>
                </p:oleObj>
              </mc:Choice>
              <mc:Fallback>
                <p:oleObj name="Equation" r:id="rId11" imgW="2489040" imgH="241200" progId="Equation.DSMT4">
                  <p:embed/>
                  <p:pic>
                    <p:nvPicPr>
                      <p:cNvPr id="56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931" y="5310151"/>
                        <a:ext cx="4059629" cy="39353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35711227"/>
              </p:ext>
            </p:extLst>
          </p:nvPr>
        </p:nvGraphicFramePr>
        <p:xfrm>
          <a:off x="157594" y="5632385"/>
          <a:ext cx="914400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747" name="Equation" r:id="rId13" imgW="457200" imgH="241200" progId="Equation.DSMT4">
                  <p:embed/>
                </p:oleObj>
              </mc:Choice>
              <mc:Fallback>
                <p:oleObj name="Equation" r:id="rId13" imgW="457200" imgH="241200" progId="Equation.DSMT4">
                  <p:embed/>
                  <p:pic>
                    <p:nvPicPr>
                      <p:cNvPr id="38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7594" y="5632385"/>
                        <a:ext cx="914400" cy="482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87959894"/>
              </p:ext>
            </p:extLst>
          </p:nvPr>
        </p:nvGraphicFramePr>
        <p:xfrm>
          <a:off x="103166" y="6019511"/>
          <a:ext cx="965200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748" name="Equation" r:id="rId15" imgW="482400" imgH="241200" progId="Equation.DSMT4">
                  <p:embed/>
                </p:oleObj>
              </mc:Choice>
              <mc:Fallback>
                <p:oleObj name="Equation" r:id="rId15" imgW="482400" imgH="241200" progId="Equation.DSMT4">
                  <p:embed/>
                  <p:pic>
                    <p:nvPicPr>
                      <p:cNvPr id="39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3166" y="6019511"/>
                        <a:ext cx="965200" cy="482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Line 7"/>
          <p:cNvSpPr>
            <a:spLocks noChangeShapeType="1"/>
          </p:cNvSpPr>
          <p:nvPr/>
        </p:nvSpPr>
        <p:spPr bwMode="auto">
          <a:xfrm>
            <a:off x="4863420" y="3502026"/>
            <a:ext cx="3581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ja-JP" alt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1" name="Line 8"/>
          <p:cNvSpPr>
            <a:spLocks noChangeShapeType="1"/>
          </p:cNvSpPr>
          <p:nvPr/>
        </p:nvSpPr>
        <p:spPr bwMode="auto">
          <a:xfrm>
            <a:off x="7682820" y="2968626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ja-JP" alt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2" name="Line 9"/>
          <p:cNvSpPr>
            <a:spLocks noChangeShapeType="1"/>
          </p:cNvSpPr>
          <p:nvPr/>
        </p:nvSpPr>
        <p:spPr bwMode="auto">
          <a:xfrm>
            <a:off x="5473020" y="2435226"/>
            <a:ext cx="0" cy="1219200"/>
          </a:xfrm>
          <a:prstGeom prst="line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ja-JP" alt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3" name="Oval 10"/>
          <p:cNvSpPr>
            <a:spLocks noChangeArrowheads="1"/>
          </p:cNvSpPr>
          <p:nvPr/>
        </p:nvSpPr>
        <p:spPr bwMode="auto">
          <a:xfrm>
            <a:off x="7606620" y="2968626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ja-JP" alt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graphicFrame>
        <p:nvGraphicFramePr>
          <p:cNvPr id="24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69941323"/>
              </p:ext>
            </p:extLst>
          </p:nvPr>
        </p:nvGraphicFramePr>
        <p:xfrm>
          <a:off x="7555820" y="3540126"/>
          <a:ext cx="2794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749" name="数式" r:id="rId17" imgW="152280" imgH="228600" progId="Equation.3">
                  <p:embed/>
                </p:oleObj>
              </mc:Choice>
              <mc:Fallback>
                <p:oleObj name="数式" r:id="rId17" imgW="152280" imgH="228600" progId="Equation.3">
                  <p:embed/>
                  <p:pic>
                    <p:nvPicPr>
                      <p:cNvPr id="96258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5820" y="3540126"/>
                        <a:ext cx="279400" cy="419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9227707"/>
              </p:ext>
            </p:extLst>
          </p:nvPr>
        </p:nvGraphicFramePr>
        <p:xfrm>
          <a:off x="5258708" y="3529013"/>
          <a:ext cx="442912" cy="441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750" name="数式" r:id="rId19" imgW="241200" imgH="241200" progId="Equation.3">
                  <p:embed/>
                </p:oleObj>
              </mc:Choice>
              <mc:Fallback>
                <p:oleObj name="数式" r:id="rId19" imgW="241200" imgH="241200" progId="Equation.3">
                  <p:embed/>
                  <p:pic>
                    <p:nvPicPr>
                      <p:cNvPr id="96259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58708" y="3529013"/>
                        <a:ext cx="442912" cy="441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Freeform 13"/>
          <p:cNvSpPr>
            <a:spLocks/>
          </p:cNvSpPr>
          <p:nvPr/>
        </p:nvSpPr>
        <p:spPr bwMode="auto">
          <a:xfrm>
            <a:off x="5549220" y="2346326"/>
            <a:ext cx="2057400" cy="685800"/>
          </a:xfrm>
          <a:custGeom>
            <a:avLst/>
            <a:gdLst>
              <a:gd name="T0" fmla="*/ 0 w 1296"/>
              <a:gd name="T1" fmla="*/ 0 h 432"/>
              <a:gd name="T2" fmla="*/ 914400 w 1296"/>
              <a:gd name="T3" fmla="*/ 152400 h 432"/>
              <a:gd name="T4" fmla="*/ 2057400 w 1296"/>
              <a:gd name="T5" fmla="*/ 685800 h 432"/>
              <a:gd name="T6" fmla="*/ 0 60000 65536"/>
              <a:gd name="T7" fmla="*/ 0 60000 65536"/>
              <a:gd name="T8" fmla="*/ 0 60000 65536"/>
              <a:gd name="T9" fmla="*/ 0 w 1296"/>
              <a:gd name="T10" fmla="*/ 0 h 432"/>
              <a:gd name="T11" fmla="*/ 1296 w 1296"/>
              <a:gd name="T12" fmla="*/ 432 h 43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296" h="432">
                <a:moveTo>
                  <a:pt x="0" y="0"/>
                </a:moveTo>
                <a:cubicBezTo>
                  <a:pt x="180" y="12"/>
                  <a:pt x="360" y="24"/>
                  <a:pt x="576" y="96"/>
                </a:cubicBezTo>
                <a:cubicBezTo>
                  <a:pt x="792" y="168"/>
                  <a:pt x="1044" y="300"/>
                  <a:pt x="1296" y="432"/>
                </a:cubicBezTo>
              </a:path>
            </a:pathLst>
          </a:custGeom>
          <a:noFill/>
          <a:ln w="254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ja-JP" alt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7" name="Freeform 14"/>
          <p:cNvSpPr>
            <a:spLocks/>
          </p:cNvSpPr>
          <p:nvPr/>
        </p:nvSpPr>
        <p:spPr bwMode="auto">
          <a:xfrm>
            <a:off x="7759020" y="3108326"/>
            <a:ext cx="838200" cy="152400"/>
          </a:xfrm>
          <a:custGeom>
            <a:avLst/>
            <a:gdLst>
              <a:gd name="T0" fmla="*/ 0 w 528"/>
              <a:gd name="T1" fmla="*/ 0 h 96"/>
              <a:gd name="T2" fmla="*/ 328613 w 528"/>
              <a:gd name="T3" fmla="*/ 68263 h 96"/>
              <a:gd name="T4" fmla="*/ 838200 w 528"/>
              <a:gd name="T5" fmla="*/ 152400 h 96"/>
              <a:gd name="T6" fmla="*/ 0 60000 65536"/>
              <a:gd name="T7" fmla="*/ 0 60000 65536"/>
              <a:gd name="T8" fmla="*/ 0 60000 65536"/>
              <a:gd name="T9" fmla="*/ 0 w 528"/>
              <a:gd name="T10" fmla="*/ 0 h 96"/>
              <a:gd name="T11" fmla="*/ 528 w 528"/>
              <a:gd name="T12" fmla="*/ 96 h 9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528" h="96">
                <a:moveTo>
                  <a:pt x="0" y="0"/>
                </a:moveTo>
                <a:cubicBezTo>
                  <a:pt x="34" y="7"/>
                  <a:pt x="119" y="27"/>
                  <a:pt x="207" y="43"/>
                </a:cubicBezTo>
                <a:cubicBezTo>
                  <a:pt x="295" y="59"/>
                  <a:pt x="461" y="85"/>
                  <a:pt x="528" y="96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ja-JP" alt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8" name="Freeform 15"/>
          <p:cNvSpPr>
            <a:spLocks/>
          </p:cNvSpPr>
          <p:nvPr/>
        </p:nvSpPr>
        <p:spPr bwMode="auto">
          <a:xfrm>
            <a:off x="4939620" y="2346326"/>
            <a:ext cx="533400" cy="1587"/>
          </a:xfrm>
          <a:custGeom>
            <a:avLst/>
            <a:gdLst>
              <a:gd name="T0" fmla="*/ 533400 w 336"/>
              <a:gd name="T1" fmla="*/ 0 h 1"/>
              <a:gd name="T2" fmla="*/ 0 w 336"/>
              <a:gd name="T3" fmla="*/ 0 h 1"/>
              <a:gd name="T4" fmla="*/ 0 60000 65536"/>
              <a:gd name="T5" fmla="*/ 0 60000 65536"/>
              <a:gd name="T6" fmla="*/ 0 w 336"/>
              <a:gd name="T7" fmla="*/ 0 h 1"/>
              <a:gd name="T8" fmla="*/ 336 w 336"/>
              <a:gd name="T9" fmla="*/ 1 h 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36" h="1">
                <a:moveTo>
                  <a:pt x="336" y="0"/>
                </a:moveTo>
                <a:cubicBezTo>
                  <a:pt x="336" y="0"/>
                  <a:pt x="168" y="0"/>
                  <a:pt x="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ja-JP" alt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9" name="Oval 16"/>
          <p:cNvSpPr>
            <a:spLocks noChangeArrowheads="1"/>
          </p:cNvSpPr>
          <p:nvPr/>
        </p:nvSpPr>
        <p:spPr bwMode="auto">
          <a:xfrm>
            <a:off x="5396820" y="2282826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ja-JP" alt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0" name="Line 17"/>
          <p:cNvSpPr>
            <a:spLocks noChangeShapeType="1"/>
          </p:cNvSpPr>
          <p:nvPr/>
        </p:nvSpPr>
        <p:spPr bwMode="auto">
          <a:xfrm>
            <a:off x="5320620" y="2117726"/>
            <a:ext cx="457200" cy="0"/>
          </a:xfrm>
          <a:prstGeom prst="line">
            <a:avLst/>
          </a:prstGeom>
          <a:noFill/>
          <a:ln w="28575">
            <a:solidFill>
              <a:schemeClr val="accent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ja-JP" alt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1" name="Line 18"/>
          <p:cNvSpPr>
            <a:spLocks noChangeShapeType="1"/>
          </p:cNvSpPr>
          <p:nvPr/>
        </p:nvSpPr>
        <p:spPr bwMode="auto">
          <a:xfrm>
            <a:off x="7530420" y="2803526"/>
            <a:ext cx="381000" cy="152400"/>
          </a:xfrm>
          <a:prstGeom prst="line">
            <a:avLst/>
          </a:prstGeom>
          <a:noFill/>
          <a:ln w="28575">
            <a:solidFill>
              <a:schemeClr val="accent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ja-JP" alt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graphicFrame>
        <p:nvGraphicFramePr>
          <p:cNvPr id="32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44259763"/>
              </p:ext>
            </p:extLst>
          </p:nvPr>
        </p:nvGraphicFramePr>
        <p:xfrm>
          <a:off x="7301820" y="3032126"/>
          <a:ext cx="385763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751" name="数式" r:id="rId21" imgW="203040" imgH="241200" progId="Equation.3">
                  <p:embed/>
                </p:oleObj>
              </mc:Choice>
              <mc:Fallback>
                <p:oleObj name="数式" r:id="rId21" imgW="203040" imgH="241200" progId="Equation.3">
                  <p:embed/>
                  <p:pic>
                    <p:nvPicPr>
                      <p:cNvPr id="9626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01820" y="3032126"/>
                        <a:ext cx="385763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36504746"/>
              </p:ext>
            </p:extLst>
          </p:nvPr>
        </p:nvGraphicFramePr>
        <p:xfrm>
          <a:off x="4979308" y="2411413"/>
          <a:ext cx="458787" cy="481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752" name="数式" r:id="rId23" imgW="241200" imgH="253800" progId="Equation.3">
                  <p:embed/>
                </p:oleObj>
              </mc:Choice>
              <mc:Fallback>
                <p:oleObj name="数式" r:id="rId23" imgW="241200" imgH="253800" progId="Equation.3">
                  <p:embed/>
                  <p:pic>
                    <p:nvPicPr>
                      <p:cNvPr id="96261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79308" y="2411413"/>
                        <a:ext cx="458787" cy="481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05751042"/>
              </p:ext>
            </p:extLst>
          </p:nvPr>
        </p:nvGraphicFramePr>
        <p:xfrm>
          <a:off x="7911420" y="2716213"/>
          <a:ext cx="385763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753" name="数式" r:id="rId25" imgW="203040" imgH="241200" progId="Equation.3">
                  <p:embed/>
                </p:oleObj>
              </mc:Choice>
              <mc:Fallback>
                <p:oleObj name="数式" r:id="rId25" imgW="203040" imgH="241200" progId="Equation.3">
                  <p:embed/>
                  <p:pic>
                    <p:nvPicPr>
                      <p:cNvPr id="96262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11420" y="2716213"/>
                        <a:ext cx="385763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93702626"/>
              </p:ext>
            </p:extLst>
          </p:nvPr>
        </p:nvGraphicFramePr>
        <p:xfrm>
          <a:off x="4968195" y="1649413"/>
          <a:ext cx="482600" cy="481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754" name="数式" r:id="rId27" imgW="253800" imgH="253800" progId="Equation.3">
                  <p:embed/>
                </p:oleObj>
              </mc:Choice>
              <mc:Fallback>
                <p:oleObj name="数式" r:id="rId27" imgW="253800" imgH="253800" progId="Equation.3">
                  <p:embed/>
                  <p:pic>
                    <p:nvPicPr>
                      <p:cNvPr id="96263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68195" y="1649413"/>
                        <a:ext cx="482600" cy="481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Line 24"/>
          <p:cNvSpPr>
            <a:spLocks noChangeShapeType="1"/>
          </p:cNvSpPr>
          <p:nvPr/>
        </p:nvSpPr>
        <p:spPr bwMode="auto">
          <a:xfrm>
            <a:off x="6463620" y="2487613"/>
            <a:ext cx="1081088" cy="0"/>
          </a:xfrm>
          <a:prstGeom prst="line">
            <a:avLst/>
          </a:prstGeom>
          <a:noFill/>
          <a:ln w="38100">
            <a:solidFill>
              <a:srgbClr val="99CC00"/>
            </a:solidFill>
            <a:round/>
            <a:headEnd/>
            <a:tailEnd type="stealth" w="med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ja-JP" alt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7" name="Line 25"/>
          <p:cNvSpPr>
            <a:spLocks noChangeShapeType="1"/>
          </p:cNvSpPr>
          <p:nvPr/>
        </p:nvSpPr>
        <p:spPr bwMode="auto">
          <a:xfrm>
            <a:off x="6385833" y="2498726"/>
            <a:ext cx="0" cy="1150937"/>
          </a:xfrm>
          <a:prstGeom prst="line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ja-JP" alt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graphicFrame>
        <p:nvGraphicFramePr>
          <p:cNvPr id="38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37628584"/>
              </p:ext>
            </p:extLst>
          </p:nvPr>
        </p:nvGraphicFramePr>
        <p:xfrm>
          <a:off x="5854020" y="3565526"/>
          <a:ext cx="1524000" cy="434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755" name="数式" r:id="rId29" imgW="888840" imgH="253800" progId="Equation.3">
                  <p:embed/>
                </p:oleObj>
              </mc:Choice>
              <mc:Fallback>
                <p:oleObj name="数式" r:id="rId29" imgW="888840" imgH="253800" progId="Equation.3">
                  <p:embed/>
                  <p:pic>
                    <p:nvPicPr>
                      <p:cNvPr id="96264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54020" y="3565526"/>
                        <a:ext cx="1524000" cy="434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" name="Oval 27"/>
          <p:cNvSpPr>
            <a:spLocks noChangeArrowheads="1"/>
          </p:cNvSpPr>
          <p:nvPr/>
        </p:nvSpPr>
        <p:spPr bwMode="auto">
          <a:xfrm>
            <a:off x="6311220" y="2422526"/>
            <a:ext cx="152400" cy="1524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ja-JP" alt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graphicFrame>
        <p:nvGraphicFramePr>
          <p:cNvPr id="4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52923532"/>
              </p:ext>
            </p:extLst>
          </p:nvPr>
        </p:nvGraphicFramePr>
        <p:xfrm>
          <a:off x="5966733" y="1868488"/>
          <a:ext cx="914400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756" name="数式" r:id="rId31" imgW="482400" imgH="253800" progId="Equation.3">
                  <p:embed/>
                </p:oleObj>
              </mc:Choice>
              <mc:Fallback>
                <p:oleObj name="数式" r:id="rId31" imgW="482400" imgH="253800" progId="Equation.3">
                  <p:embed/>
                  <p:pic>
                    <p:nvPicPr>
                      <p:cNvPr id="96265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66733" y="1868488"/>
                        <a:ext cx="914400" cy="482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" name="Line 54"/>
          <p:cNvSpPr>
            <a:spLocks noChangeShapeType="1"/>
          </p:cNvSpPr>
          <p:nvPr/>
        </p:nvSpPr>
        <p:spPr bwMode="auto">
          <a:xfrm flipV="1">
            <a:off x="7682820" y="2259013"/>
            <a:ext cx="0" cy="762000"/>
          </a:xfrm>
          <a:prstGeom prst="line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ja-JP" alt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2" name="Oval 55"/>
          <p:cNvSpPr>
            <a:spLocks noChangeArrowheads="1"/>
          </p:cNvSpPr>
          <p:nvPr/>
        </p:nvSpPr>
        <p:spPr bwMode="auto">
          <a:xfrm>
            <a:off x="7606620" y="2411413"/>
            <a:ext cx="152400" cy="1524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ja-JP" alt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3" name="Freeform 58"/>
          <p:cNvSpPr>
            <a:spLocks/>
          </p:cNvSpPr>
          <p:nvPr/>
        </p:nvSpPr>
        <p:spPr bwMode="auto">
          <a:xfrm>
            <a:off x="6717620" y="2335213"/>
            <a:ext cx="2057400" cy="685800"/>
          </a:xfrm>
          <a:custGeom>
            <a:avLst/>
            <a:gdLst>
              <a:gd name="T0" fmla="*/ 0 w 1296"/>
              <a:gd name="T1" fmla="*/ 0 h 432"/>
              <a:gd name="T2" fmla="*/ 914400 w 1296"/>
              <a:gd name="T3" fmla="*/ 152400 h 432"/>
              <a:gd name="T4" fmla="*/ 2057400 w 1296"/>
              <a:gd name="T5" fmla="*/ 685800 h 432"/>
              <a:gd name="T6" fmla="*/ 0 60000 65536"/>
              <a:gd name="T7" fmla="*/ 0 60000 65536"/>
              <a:gd name="T8" fmla="*/ 0 60000 65536"/>
              <a:gd name="T9" fmla="*/ 0 w 1296"/>
              <a:gd name="T10" fmla="*/ 0 h 432"/>
              <a:gd name="T11" fmla="*/ 1296 w 1296"/>
              <a:gd name="T12" fmla="*/ 432 h 43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296" h="432">
                <a:moveTo>
                  <a:pt x="0" y="0"/>
                </a:moveTo>
                <a:cubicBezTo>
                  <a:pt x="180" y="12"/>
                  <a:pt x="360" y="24"/>
                  <a:pt x="576" y="96"/>
                </a:cubicBezTo>
                <a:cubicBezTo>
                  <a:pt x="792" y="168"/>
                  <a:pt x="1044" y="300"/>
                  <a:pt x="1296" y="432"/>
                </a:cubicBezTo>
              </a:path>
            </a:pathLst>
          </a:custGeom>
          <a:noFill/>
          <a:ln w="25400">
            <a:solidFill>
              <a:srgbClr val="FF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ja-JP" alt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graphicFrame>
        <p:nvGraphicFramePr>
          <p:cNvPr id="44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89535235"/>
              </p:ext>
            </p:extLst>
          </p:nvPr>
        </p:nvGraphicFramePr>
        <p:xfrm>
          <a:off x="7538358" y="1797051"/>
          <a:ext cx="555625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757" name="Equation" r:id="rId33" imgW="291960" imgH="241200" progId="Equation.DSMT4">
                  <p:embed/>
                </p:oleObj>
              </mc:Choice>
              <mc:Fallback>
                <p:oleObj name="Equation" r:id="rId33" imgW="291960" imgH="241200" progId="Equation.DSMT4">
                  <p:embed/>
                  <p:pic>
                    <p:nvPicPr>
                      <p:cNvPr id="96268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38358" y="1797051"/>
                        <a:ext cx="555625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43132507"/>
              </p:ext>
            </p:extLst>
          </p:nvPr>
        </p:nvGraphicFramePr>
        <p:xfrm>
          <a:off x="346413" y="4443470"/>
          <a:ext cx="3727952" cy="4487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758" name="数式" r:id="rId35" imgW="2006280" imgH="241200" progId="Equation.3">
                  <p:embed/>
                </p:oleObj>
              </mc:Choice>
              <mc:Fallback>
                <p:oleObj name="数式" r:id="rId35" imgW="2006280" imgH="241200" progId="Equation.3">
                  <p:embed/>
                  <p:pic>
                    <p:nvPicPr>
                      <p:cNvPr id="96266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6413" y="4443470"/>
                        <a:ext cx="3727952" cy="44873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61564657"/>
              </p:ext>
            </p:extLst>
          </p:nvPr>
        </p:nvGraphicFramePr>
        <p:xfrm>
          <a:off x="2578979" y="4126787"/>
          <a:ext cx="1268485" cy="4311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759" name="Equation" r:id="rId37" imgW="672840" imgH="228600" progId="Equation.DSMT4">
                  <p:embed/>
                </p:oleObj>
              </mc:Choice>
              <mc:Fallback>
                <p:oleObj name="Equation" r:id="rId37" imgW="672840" imgH="228600" progId="Equation.DSMT4">
                  <p:embed/>
                  <p:pic>
                    <p:nvPicPr>
                      <p:cNvPr id="96269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78979" y="4126787"/>
                        <a:ext cx="1268485" cy="43116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453120" y="4076951"/>
            <a:ext cx="9028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Recall.</a:t>
            </a:r>
            <a:endParaRPr kumimoji="1" lang="ja-JP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7" name="Group 37"/>
          <p:cNvGrpSpPr>
            <a:grpSpLocks/>
          </p:cNvGrpSpPr>
          <p:nvPr/>
        </p:nvGrpSpPr>
        <p:grpSpPr bwMode="auto">
          <a:xfrm>
            <a:off x="-338362" y="2220218"/>
            <a:ext cx="3600450" cy="1871662"/>
            <a:chOff x="1892" y="1261"/>
            <a:chExt cx="2268" cy="1179"/>
          </a:xfrm>
        </p:grpSpPr>
        <p:sp>
          <p:nvSpPr>
            <p:cNvPr id="48" name="Line 5"/>
            <p:cNvSpPr>
              <a:spLocks noChangeShapeType="1"/>
            </p:cNvSpPr>
            <p:nvPr/>
          </p:nvSpPr>
          <p:spPr bwMode="auto">
            <a:xfrm>
              <a:off x="2381" y="2115"/>
              <a:ext cx="1643" cy="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ja-JP" altLang="en-US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49" name="Line 7"/>
            <p:cNvSpPr>
              <a:spLocks noChangeShapeType="1"/>
            </p:cNvSpPr>
            <p:nvPr/>
          </p:nvSpPr>
          <p:spPr bwMode="auto">
            <a:xfrm flipV="1">
              <a:off x="2799" y="1669"/>
              <a:ext cx="0" cy="54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ja-JP" altLang="en-US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50" name="Line 8"/>
            <p:cNvSpPr>
              <a:spLocks noChangeShapeType="1"/>
            </p:cNvSpPr>
            <p:nvPr/>
          </p:nvSpPr>
          <p:spPr bwMode="auto">
            <a:xfrm flipV="1">
              <a:off x="3706" y="1442"/>
              <a:ext cx="0" cy="7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ja-JP" altLang="en-US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51" name="Freeform 10"/>
            <p:cNvSpPr>
              <a:spLocks/>
            </p:cNvSpPr>
            <p:nvPr/>
          </p:nvSpPr>
          <p:spPr bwMode="auto">
            <a:xfrm>
              <a:off x="1892" y="1351"/>
              <a:ext cx="907" cy="287"/>
            </a:xfrm>
            <a:custGeom>
              <a:avLst/>
              <a:gdLst>
                <a:gd name="T0" fmla="*/ 0 w 907"/>
                <a:gd name="T1" fmla="*/ 137 h 287"/>
                <a:gd name="T2" fmla="*/ 313 w 907"/>
                <a:gd name="T3" fmla="*/ 18 h 287"/>
                <a:gd name="T4" fmla="*/ 730 w 907"/>
                <a:gd name="T5" fmla="*/ 245 h 287"/>
                <a:gd name="T6" fmla="*/ 907 w 907"/>
                <a:gd name="T7" fmla="*/ 273 h 28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07"/>
                <a:gd name="T13" fmla="*/ 0 h 287"/>
                <a:gd name="T14" fmla="*/ 907 w 907"/>
                <a:gd name="T15" fmla="*/ 287 h 28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07" h="287">
                  <a:moveTo>
                    <a:pt x="0" y="137"/>
                  </a:moveTo>
                  <a:cubicBezTo>
                    <a:pt x="52" y="117"/>
                    <a:pt x="191" y="0"/>
                    <a:pt x="313" y="18"/>
                  </a:cubicBezTo>
                  <a:cubicBezTo>
                    <a:pt x="435" y="36"/>
                    <a:pt x="631" y="203"/>
                    <a:pt x="730" y="245"/>
                  </a:cubicBezTo>
                  <a:cubicBezTo>
                    <a:pt x="829" y="287"/>
                    <a:pt x="870" y="267"/>
                    <a:pt x="907" y="273"/>
                  </a:cubicBezTo>
                </a:path>
              </a:pathLst>
            </a:custGeom>
            <a:noFill/>
            <a:ln w="25400">
              <a:solidFill>
                <a:srgbClr val="3366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ja-JP" altLang="en-US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52" name="Freeform 11"/>
            <p:cNvSpPr>
              <a:spLocks/>
            </p:cNvSpPr>
            <p:nvPr/>
          </p:nvSpPr>
          <p:spPr bwMode="auto">
            <a:xfrm>
              <a:off x="2799" y="1442"/>
              <a:ext cx="907" cy="267"/>
            </a:xfrm>
            <a:custGeom>
              <a:avLst/>
              <a:gdLst>
                <a:gd name="T0" fmla="*/ 0 w 907"/>
                <a:gd name="T1" fmla="*/ 182 h 267"/>
                <a:gd name="T2" fmla="*/ 467 w 907"/>
                <a:gd name="T3" fmla="*/ 237 h 267"/>
                <a:gd name="T4" fmla="*/ 907 w 907"/>
                <a:gd name="T5" fmla="*/ 0 h 267"/>
                <a:gd name="T6" fmla="*/ 0 60000 65536"/>
                <a:gd name="T7" fmla="*/ 0 60000 65536"/>
                <a:gd name="T8" fmla="*/ 0 60000 65536"/>
                <a:gd name="T9" fmla="*/ 0 w 907"/>
                <a:gd name="T10" fmla="*/ 0 h 267"/>
                <a:gd name="T11" fmla="*/ 907 w 907"/>
                <a:gd name="T12" fmla="*/ 267 h 26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907" h="267">
                  <a:moveTo>
                    <a:pt x="0" y="182"/>
                  </a:moveTo>
                  <a:cubicBezTo>
                    <a:pt x="78" y="191"/>
                    <a:pt x="316" y="267"/>
                    <a:pt x="467" y="237"/>
                  </a:cubicBezTo>
                  <a:cubicBezTo>
                    <a:pt x="618" y="207"/>
                    <a:pt x="815" y="50"/>
                    <a:pt x="907" y="0"/>
                  </a:cubicBezTo>
                </a:path>
              </a:pathLst>
            </a:custGeom>
            <a:noFill/>
            <a:ln w="25400">
              <a:solidFill>
                <a:srgbClr val="FF66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ja-JP" altLang="en-US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53" name="Freeform 12"/>
            <p:cNvSpPr>
              <a:spLocks/>
            </p:cNvSpPr>
            <p:nvPr/>
          </p:nvSpPr>
          <p:spPr bwMode="auto">
            <a:xfrm>
              <a:off x="3706" y="1323"/>
              <a:ext cx="454" cy="119"/>
            </a:xfrm>
            <a:custGeom>
              <a:avLst/>
              <a:gdLst>
                <a:gd name="T0" fmla="*/ 0 w 454"/>
                <a:gd name="T1" fmla="*/ 119 h 119"/>
                <a:gd name="T2" fmla="*/ 227 w 454"/>
                <a:gd name="T3" fmla="*/ 15 h 119"/>
                <a:gd name="T4" fmla="*/ 454 w 454"/>
                <a:gd name="T5" fmla="*/ 29 h 119"/>
                <a:gd name="T6" fmla="*/ 0 60000 65536"/>
                <a:gd name="T7" fmla="*/ 0 60000 65536"/>
                <a:gd name="T8" fmla="*/ 0 60000 65536"/>
                <a:gd name="T9" fmla="*/ 0 w 454"/>
                <a:gd name="T10" fmla="*/ 0 h 119"/>
                <a:gd name="T11" fmla="*/ 454 w 454"/>
                <a:gd name="T12" fmla="*/ 119 h 119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54" h="119">
                  <a:moveTo>
                    <a:pt x="0" y="119"/>
                  </a:moveTo>
                  <a:cubicBezTo>
                    <a:pt x="38" y="102"/>
                    <a:pt x="152" y="30"/>
                    <a:pt x="227" y="15"/>
                  </a:cubicBezTo>
                  <a:cubicBezTo>
                    <a:pt x="302" y="0"/>
                    <a:pt x="407" y="26"/>
                    <a:pt x="454" y="29"/>
                  </a:cubicBezTo>
                </a:path>
              </a:pathLst>
            </a:custGeom>
            <a:noFill/>
            <a:ln w="25400">
              <a:solidFill>
                <a:srgbClr val="99CC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ja-JP" altLang="en-US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54" name="Oval 14"/>
            <p:cNvSpPr>
              <a:spLocks noChangeArrowheads="1"/>
            </p:cNvSpPr>
            <p:nvPr/>
          </p:nvSpPr>
          <p:spPr bwMode="auto">
            <a:xfrm>
              <a:off x="2753" y="1578"/>
              <a:ext cx="91" cy="91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ja-JP" altLang="en-US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55" name="Oval 15"/>
            <p:cNvSpPr>
              <a:spLocks noChangeArrowheads="1"/>
            </p:cNvSpPr>
            <p:nvPr/>
          </p:nvSpPr>
          <p:spPr bwMode="auto">
            <a:xfrm>
              <a:off x="3660" y="1397"/>
              <a:ext cx="91" cy="91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ja-JP" altLang="en-US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graphicFrame>
          <p:nvGraphicFramePr>
            <p:cNvPr id="56" name="Object 8"/>
            <p:cNvGraphicFramePr>
              <a:graphicFrameLocks noChangeAspect="1"/>
            </p:cNvGraphicFramePr>
            <p:nvPr/>
          </p:nvGraphicFramePr>
          <p:xfrm>
            <a:off x="2708" y="2123"/>
            <a:ext cx="211" cy="3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8760" name="Equation" r:id="rId39" imgW="152280" imgH="228600" progId="Equation.DSMT4">
                    <p:embed/>
                  </p:oleObj>
                </mc:Choice>
                <mc:Fallback>
                  <p:oleObj name="Equation" r:id="rId39" imgW="152280" imgH="228600" progId="Equation.DSMT4">
                    <p:embed/>
                    <p:pic>
                      <p:nvPicPr>
                        <p:cNvPr id="14" name="Object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708" y="2123"/>
                          <a:ext cx="211" cy="31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xmlns="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 xmlns="">
                              <a:effectLst>
                                <a:outerShdw blurRad="63500" dist="38099" dir="2700000" algn="ctr" rotWithShape="0">
                                  <a:srgbClr val="000000">
                                    <a:alpha val="74998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7" name="Object 9"/>
            <p:cNvGraphicFramePr>
              <a:graphicFrameLocks noChangeAspect="1"/>
            </p:cNvGraphicFramePr>
            <p:nvPr/>
          </p:nvGraphicFramePr>
          <p:xfrm>
            <a:off x="3554" y="2123"/>
            <a:ext cx="334" cy="3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8761" name="Equation" r:id="rId41" imgW="241200" imgH="228600" progId="Equation.DSMT4">
                    <p:embed/>
                  </p:oleObj>
                </mc:Choice>
                <mc:Fallback>
                  <p:oleObj name="Equation" r:id="rId41" imgW="241200" imgH="228600" progId="Equation.DSMT4">
                    <p:embed/>
                    <p:pic>
                      <p:nvPicPr>
                        <p:cNvPr id="15" name="Object 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54" y="2123"/>
                          <a:ext cx="334" cy="31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xmlns="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 xmlns="">
                              <a:effectLst>
                                <a:outerShdw blurRad="63500" dist="38099" dir="2700000" algn="ctr" rotWithShape="0">
                                  <a:srgbClr val="000000">
                                    <a:alpha val="74998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8" name="Object 10"/>
            <p:cNvGraphicFramePr>
              <a:graphicFrameLocks noChangeAspect="1"/>
            </p:cNvGraphicFramePr>
            <p:nvPr/>
          </p:nvGraphicFramePr>
          <p:xfrm>
            <a:off x="2643" y="1261"/>
            <a:ext cx="281" cy="33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8762" name="Equation" r:id="rId43" imgW="203040" imgH="241200" progId="Equation.DSMT4">
                    <p:embed/>
                  </p:oleObj>
                </mc:Choice>
                <mc:Fallback>
                  <p:oleObj name="Equation" r:id="rId43" imgW="203040" imgH="241200" progId="Equation.DSMT4">
                    <p:embed/>
                    <p:pic>
                      <p:nvPicPr>
                        <p:cNvPr id="16" name="Object 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43" y="1261"/>
                          <a:ext cx="281" cy="33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xmlns="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 xmlns="">
                              <a:effectLst>
                                <a:outerShdw blurRad="63500" dist="38099" dir="2700000" algn="ctr" rotWithShape="0">
                                  <a:srgbClr val="000000">
                                    <a:alpha val="74998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9" name="Object 11"/>
            <p:cNvGraphicFramePr>
              <a:graphicFrameLocks noChangeAspect="1"/>
            </p:cNvGraphicFramePr>
            <p:nvPr/>
          </p:nvGraphicFramePr>
          <p:xfrm>
            <a:off x="2980" y="1352"/>
            <a:ext cx="492" cy="3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8763" name="Equation" r:id="rId45" imgW="355320" imgH="228600" progId="Equation.DSMT4">
                    <p:embed/>
                  </p:oleObj>
                </mc:Choice>
                <mc:Fallback>
                  <p:oleObj name="Equation" r:id="rId45" imgW="355320" imgH="228600" progId="Equation.DSMT4">
                    <p:embed/>
                    <p:pic>
                      <p:nvPicPr>
                        <p:cNvPr id="17" name="Object 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80" y="1352"/>
                          <a:ext cx="492" cy="31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xmlns="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 xmlns="">
                              <a:effectLst>
                                <a:outerShdw blurRad="63500" dist="38099" dir="2700000" algn="ctr" rotWithShape="0">
                                  <a:srgbClr val="000000">
                                    <a:alpha val="74998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0" name="Line 27"/>
            <p:cNvSpPr>
              <a:spLocks noChangeShapeType="1"/>
            </p:cNvSpPr>
            <p:nvPr/>
          </p:nvSpPr>
          <p:spPr bwMode="auto">
            <a:xfrm>
              <a:off x="2653" y="1706"/>
              <a:ext cx="318" cy="46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ja-JP" altLang="en-US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61" name="Line 28"/>
            <p:cNvSpPr>
              <a:spLocks noChangeShapeType="1"/>
            </p:cNvSpPr>
            <p:nvPr/>
          </p:nvSpPr>
          <p:spPr bwMode="auto">
            <a:xfrm flipV="1">
              <a:off x="3606" y="1480"/>
              <a:ext cx="227" cy="135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ja-JP" altLang="en-US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graphicFrame>
          <p:nvGraphicFramePr>
            <p:cNvPr id="62" name="Object 12"/>
            <p:cNvGraphicFramePr>
              <a:graphicFrameLocks noChangeAspect="1"/>
            </p:cNvGraphicFramePr>
            <p:nvPr/>
          </p:nvGraphicFramePr>
          <p:xfrm>
            <a:off x="2653" y="1706"/>
            <a:ext cx="287" cy="3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8764" name="Equation" r:id="rId47" imgW="190440" imgH="241200" progId="Equation.DSMT4">
                    <p:embed/>
                  </p:oleObj>
                </mc:Choice>
                <mc:Fallback>
                  <p:oleObj name="Equation" r:id="rId47" imgW="190440" imgH="241200" progId="Equation.DSMT4">
                    <p:embed/>
                    <p:pic>
                      <p:nvPicPr>
                        <p:cNvPr id="20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53" y="1706"/>
                          <a:ext cx="287" cy="36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xmlns="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 xmlns="">
                              <a:effectLst>
                                <a:outerShdw blurRad="63500" dist="38099" dir="2700000" algn="ctr" rotWithShape="0">
                                  <a:srgbClr val="000000">
                                    <a:alpha val="74998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3" name="Object 13"/>
            <p:cNvGraphicFramePr>
              <a:graphicFrameLocks noChangeAspect="1"/>
            </p:cNvGraphicFramePr>
            <p:nvPr/>
          </p:nvGraphicFramePr>
          <p:xfrm>
            <a:off x="3603" y="1525"/>
            <a:ext cx="383" cy="3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8765" name="Equation" r:id="rId49" imgW="253800" imgH="241200" progId="Equation.DSMT4">
                    <p:embed/>
                  </p:oleObj>
                </mc:Choice>
                <mc:Fallback>
                  <p:oleObj name="Equation" r:id="rId49" imgW="253800" imgH="241200" progId="Equation.DSMT4">
                    <p:embed/>
                    <p:pic>
                      <p:nvPicPr>
                        <p:cNvPr id="21" name="Object 1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03" y="1525"/>
                          <a:ext cx="383" cy="36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xmlns="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 xmlns="">
                              <a:effectLst>
                                <a:outerShdw blurRad="63500" dist="38099" dir="2700000" algn="ctr" rotWithShape="0">
                                  <a:srgbClr val="000000">
                                    <a:alpha val="74998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64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80129106"/>
              </p:ext>
            </p:extLst>
          </p:nvPr>
        </p:nvGraphicFramePr>
        <p:xfrm>
          <a:off x="2138822" y="1945006"/>
          <a:ext cx="530225" cy="531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766" name="Equation" r:id="rId51" imgW="241200" imgH="241200" progId="Equation.DSMT4">
                  <p:embed/>
                </p:oleObj>
              </mc:Choice>
              <mc:Fallback>
                <p:oleObj name="Equation" r:id="rId51" imgW="241200" imgH="241200" progId="Equation.DSMT4">
                  <p:embed/>
                  <p:pic>
                    <p:nvPicPr>
                      <p:cNvPr id="39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8822" y="1945006"/>
                        <a:ext cx="530225" cy="5318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3592179" y="2479616"/>
            <a:ext cx="9829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Redraw</a:t>
            </a:r>
            <a:endParaRPr kumimoji="1" lang="ja-JP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5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4186493"/>
              </p:ext>
            </p:extLst>
          </p:nvPr>
        </p:nvGraphicFramePr>
        <p:xfrm>
          <a:off x="4627337" y="4387881"/>
          <a:ext cx="4516663" cy="4559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767" name="数式" r:id="rId53" imgW="2514600" imgH="253800" progId="Equation.3">
                  <p:embed/>
                </p:oleObj>
              </mc:Choice>
              <mc:Fallback>
                <p:oleObj name="数式" r:id="rId53" imgW="2514600" imgH="253800" progId="Equation.3">
                  <p:embed/>
                  <p:pic>
                    <p:nvPicPr>
                      <p:cNvPr id="96267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27337" y="4387881"/>
                        <a:ext cx="4516663" cy="45590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6" name="Group 2"/>
          <p:cNvGrpSpPr>
            <a:grpSpLocks/>
          </p:cNvGrpSpPr>
          <p:nvPr/>
        </p:nvGrpSpPr>
        <p:grpSpPr bwMode="auto">
          <a:xfrm>
            <a:off x="4262531" y="4854418"/>
            <a:ext cx="4907249" cy="1828800"/>
            <a:chOff x="2667" y="1312"/>
            <a:chExt cx="2857" cy="1012"/>
          </a:xfrm>
        </p:grpSpPr>
        <p:graphicFrame>
          <p:nvGraphicFramePr>
            <p:cNvPr id="67" name="Object 1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961762677"/>
                </p:ext>
              </p:extLst>
            </p:nvPr>
          </p:nvGraphicFramePr>
          <p:xfrm>
            <a:off x="2692" y="1312"/>
            <a:ext cx="2832" cy="10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8768" name="Equation" r:id="rId55" imgW="2920680" imgH="1041120" progId="Equation.DSMT4">
                    <p:embed/>
                  </p:oleObj>
                </mc:Choice>
                <mc:Fallback>
                  <p:oleObj name="Equation" r:id="rId55" imgW="2920680" imgH="1041120" progId="Equation.DSMT4">
                    <p:embed/>
                    <p:pic>
                      <p:nvPicPr>
                        <p:cNvPr id="96271" name="Object 1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92" y="1312"/>
                          <a:ext cx="2832" cy="101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xmlns="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 xmlns="">
                              <a:effectLst>
                                <a:outerShdw blurRad="63500" dist="38099" dir="2700000" algn="ctr" rotWithShape="0">
                                  <a:srgbClr val="000000">
                                    <a:alpha val="74998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8" name="Rectangle 4"/>
            <p:cNvSpPr>
              <a:spLocks noChangeArrowheads="1"/>
            </p:cNvSpPr>
            <p:nvPr/>
          </p:nvSpPr>
          <p:spPr bwMode="auto">
            <a:xfrm>
              <a:off x="2667" y="1830"/>
              <a:ext cx="768" cy="4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ja-JP" altLang="en-US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</p:grpSp>
      <p:graphicFrame>
        <p:nvGraphicFramePr>
          <p:cNvPr id="69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77597179"/>
              </p:ext>
            </p:extLst>
          </p:nvPr>
        </p:nvGraphicFramePr>
        <p:xfrm>
          <a:off x="5507491" y="5832850"/>
          <a:ext cx="1214438" cy="412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769" name="Equation" r:id="rId57" imgW="596880" imgH="203040" progId="Equation.DSMT4">
                  <p:embed/>
                </p:oleObj>
              </mc:Choice>
              <mc:Fallback>
                <p:oleObj name="Equation" r:id="rId57" imgW="596880" imgH="203040" progId="Equation.DSMT4">
                  <p:embed/>
                  <p:pic>
                    <p:nvPicPr>
                      <p:cNvPr id="9627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07491" y="5832850"/>
                        <a:ext cx="1214438" cy="412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15910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6" grpId="0" animBg="1"/>
      <p:bldP spid="37" grpId="0" animBg="1"/>
      <p:bldP spid="39" grpId="0" animBg="1"/>
      <p:bldP spid="41" grpId="0" animBg="1"/>
      <p:bldP spid="42" grpId="0" animBg="1"/>
      <p:bldP spid="43" grpId="0" animBg="1"/>
      <p:bldP spid="8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71651" y="0"/>
            <a:ext cx="8288577" cy="677843"/>
          </a:xfrm>
        </p:spPr>
        <p:txBody>
          <a:bodyPr>
            <a:normAutofit fontScale="90000"/>
          </a:bodyPr>
          <a:lstStyle/>
          <a:p>
            <a:r>
              <a:rPr lang="en-US" altLang="ja-JP" dirty="0" err="1"/>
              <a:t>Hermite</a:t>
            </a:r>
            <a:r>
              <a:rPr lang="en-US" altLang="ja-JP" dirty="0"/>
              <a:t> Interpolation (</a:t>
            </a:r>
            <a:r>
              <a:rPr lang="en-US" altLang="ja-JP" dirty="0" smtClean="0"/>
              <a:t>Constrained Interpolation Method)</a:t>
            </a:r>
            <a:endParaRPr kumimoji="1" lang="ja-JP" altLang="en-US" dirty="0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76335370"/>
              </p:ext>
            </p:extLst>
          </p:nvPr>
        </p:nvGraphicFramePr>
        <p:xfrm>
          <a:off x="1273856" y="677843"/>
          <a:ext cx="1885950" cy="830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214" name="Equation" r:id="rId3" imgW="977760" imgH="431640" progId="Equation.3">
                  <p:embed/>
                </p:oleObj>
              </mc:Choice>
              <mc:Fallback>
                <p:oleObj name="Equation" r:id="rId3" imgW="977760" imgH="431640" progId="Equation.3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273856" y="677843"/>
                        <a:ext cx="1885950" cy="8302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49590323"/>
              </p:ext>
            </p:extLst>
          </p:nvPr>
        </p:nvGraphicFramePr>
        <p:xfrm>
          <a:off x="6007100" y="543412"/>
          <a:ext cx="1649756" cy="10816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215" name="Equation" r:id="rId5" imgW="736560" imgH="482400" progId="Equation.DSMT4">
                  <p:embed/>
                </p:oleObj>
              </mc:Choice>
              <mc:Fallback>
                <p:oleObj name="Equation" r:id="rId5" imgW="736560" imgH="482400" progId="Equation.DSMT4">
                  <p:embed/>
                  <p:pic>
                    <p:nvPicPr>
                      <p:cNvPr id="12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07100" y="543412"/>
                        <a:ext cx="1649756" cy="108164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5209432"/>
              </p:ext>
            </p:extLst>
          </p:nvPr>
        </p:nvGraphicFramePr>
        <p:xfrm>
          <a:off x="3656013" y="706408"/>
          <a:ext cx="1689100" cy="755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216" name="Equation" r:id="rId7" imgW="876240" imgH="393480" progId="Equation.3">
                  <p:embed/>
                </p:oleObj>
              </mc:Choice>
              <mc:Fallback>
                <p:oleObj name="Equation" r:id="rId7" imgW="876240" imgH="393480" progId="Equation.3">
                  <p:embed/>
                  <p:pic>
                    <p:nvPicPr>
                      <p:cNvPr id="13" name="Object 12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656013" y="706408"/>
                        <a:ext cx="1689100" cy="755650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Line 69"/>
          <p:cNvSpPr>
            <a:spLocks noChangeShapeType="1"/>
          </p:cNvSpPr>
          <p:nvPr/>
        </p:nvSpPr>
        <p:spPr bwMode="auto">
          <a:xfrm>
            <a:off x="228600" y="3898900"/>
            <a:ext cx="3581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ja-JP" alt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2" name="Line 70"/>
          <p:cNvSpPr>
            <a:spLocks noChangeShapeType="1"/>
          </p:cNvSpPr>
          <p:nvPr/>
        </p:nvSpPr>
        <p:spPr bwMode="auto">
          <a:xfrm>
            <a:off x="3048000" y="33655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ja-JP" alt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3" name="Line 71"/>
          <p:cNvSpPr>
            <a:spLocks noChangeShapeType="1"/>
          </p:cNvSpPr>
          <p:nvPr/>
        </p:nvSpPr>
        <p:spPr bwMode="auto">
          <a:xfrm>
            <a:off x="838200" y="2832100"/>
            <a:ext cx="0" cy="1219200"/>
          </a:xfrm>
          <a:prstGeom prst="line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ja-JP" alt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4" name="Oval 72"/>
          <p:cNvSpPr>
            <a:spLocks noChangeArrowheads="1"/>
          </p:cNvSpPr>
          <p:nvPr/>
        </p:nvSpPr>
        <p:spPr bwMode="auto">
          <a:xfrm>
            <a:off x="2971800" y="3365500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ja-JP" alt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graphicFrame>
        <p:nvGraphicFramePr>
          <p:cNvPr id="15" name="Object 2"/>
          <p:cNvGraphicFramePr>
            <a:graphicFrameLocks noChangeAspect="1"/>
          </p:cNvGraphicFramePr>
          <p:nvPr/>
        </p:nvGraphicFramePr>
        <p:xfrm>
          <a:off x="2921000" y="3937000"/>
          <a:ext cx="2794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217" name="数式" r:id="rId9" imgW="152280" imgH="228600" progId="Equation.3">
                  <p:embed/>
                </p:oleObj>
              </mc:Choice>
              <mc:Fallback>
                <p:oleObj name="数式" r:id="rId9" imgW="152280" imgH="228600" progId="Equation.3">
                  <p:embed/>
                  <p:pic>
                    <p:nvPicPr>
                      <p:cNvPr id="97282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21000" y="3937000"/>
                        <a:ext cx="279400" cy="419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3"/>
          <p:cNvGraphicFramePr>
            <a:graphicFrameLocks noChangeAspect="1"/>
          </p:cNvGraphicFramePr>
          <p:nvPr/>
        </p:nvGraphicFramePr>
        <p:xfrm>
          <a:off x="623888" y="3925888"/>
          <a:ext cx="442912" cy="441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218" name="数式" r:id="rId11" imgW="241200" imgH="241200" progId="Equation.3">
                  <p:embed/>
                </p:oleObj>
              </mc:Choice>
              <mc:Fallback>
                <p:oleObj name="数式" r:id="rId11" imgW="241200" imgH="241200" progId="Equation.3">
                  <p:embed/>
                  <p:pic>
                    <p:nvPicPr>
                      <p:cNvPr id="97283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3888" y="3925888"/>
                        <a:ext cx="442912" cy="441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Freeform 75"/>
          <p:cNvSpPr>
            <a:spLocks/>
          </p:cNvSpPr>
          <p:nvPr/>
        </p:nvSpPr>
        <p:spPr bwMode="auto">
          <a:xfrm>
            <a:off x="914400" y="2743200"/>
            <a:ext cx="2057400" cy="685800"/>
          </a:xfrm>
          <a:custGeom>
            <a:avLst/>
            <a:gdLst>
              <a:gd name="T0" fmla="*/ 0 w 1296"/>
              <a:gd name="T1" fmla="*/ 0 h 432"/>
              <a:gd name="T2" fmla="*/ 914400 w 1296"/>
              <a:gd name="T3" fmla="*/ 152400 h 432"/>
              <a:gd name="T4" fmla="*/ 2057400 w 1296"/>
              <a:gd name="T5" fmla="*/ 685800 h 432"/>
              <a:gd name="T6" fmla="*/ 0 60000 65536"/>
              <a:gd name="T7" fmla="*/ 0 60000 65536"/>
              <a:gd name="T8" fmla="*/ 0 60000 65536"/>
              <a:gd name="T9" fmla="*/ 0 w 1296"/>
              <a:gd name="T10" fmla="*/ 0 h 432"/>
              <a:gd name="T11" fmla="*/ 1296 w 1296"/>
              <a:gd name="T12" fmla="*/ 432 h 43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296" h="432">
                <a:moveTo>
                  <a:pt x="0" y="0"/>
                </a:moveTo>
                <a:cubicBezTo>
                  <a:pt x="180" y="12"/>
                  <a:pt x="360" y="24"/>
                  <a:pt x="576" y="96"/>
                </a:cubicBezTo>
                <a:cubicBezTo>
                  <a:pt x="792" y="168"/>
                  <a:pt x="1044" y="300"/>
                  <a:pt x="1296" y="432"/>
                </a:cubicBezTo>
              </a:path>
            </a:pathLst>
          </a:custGeom>
          <a:noFill/>
          <a:ln w="254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ja-JP" alt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8" name="Freeform 77"/>
          <p:cNvSpPr>
            <a:spLocks/>
          </p:cNvSpPr>
          <p:nvPr/>
        </p:nvSpPr>
        <p:spPr bwMode="auto">
          <a:xfrm>
            <a:off x="304800" y="2743200"/>
            <a:ext cx="533400" cy="1588"/>
          </a:xfrm>
          <a:custGeom>
            <a:avLst/>
            <a:gdLst>
              <a:gd name="T0" fmla="*/ 533400 w 336"/>
              <a:gd name="T1" fmla="*/ 0 h 1"/>
              <a:gd name="T2" fmla="*/ 0 w 336"/>
              <a:gd name="T3" fmla="*/ 0 h 1"/>
              <a:gd name="T4" fmla="*/ 0 60000 65536"/>
              <a:gd name="T5" fmla="*/ 0 60000 65536"/>
              <a:gd name="T6" fmla="*/ 0 w 336"/>
              <a:gd name="T7" fmla="*/ 0 h 1"/>
              <a:gd name="T8" fmla="*/ 336 w 336"/>
              <a:gd name="T9" fmla="*/ 1 h 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36" h="1">
                <a:moveTo>
                  <a:pt x="336" y="0"/>
                </a:moveTo>
                <a:cubicBezTo>
                  <a:pt x="336" y="0"/>
                  <a:pt x="168" y="0"/>
                  <a:pt x="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ja-JP" alt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9" name="Oval 78"/>
          <p:cNvSpPr>
            <a:spLocks noChangeArrowheads="1"/>
          </p:cNvSpPr>
          <p:nvPr/>
        </p:nvSpPr>
        <p:spPr bwMode="auto">
          <a:xfrm>
            <a:off x="762000" y="2679700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ja-JP" alt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graphicFrame>
        <p:nvGraphicFramePr>
          <p:cNvPr id="20" name="Object 4"/>
          <p:cNvGraphicFramePr>
            <a:graphicFrameLocks noChangeAspect="1"/>
          </p:cNvGraphicFramePr>
          <p:nvPr/>
        </p:nvGraphicFramePr>
        <p:xfrm>
          <a:off x="2627313" y="3429000"/>
          <a:ext cx="385762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219" name="数式" r:id="rId13" imgW="203040" imgH="241200" progId="Equation.3">
                  <p:embed/>
                </p:oleObj>
              </mc:Choice>
              <mc:Fallback>
                <p:oleObj name="数式" r:id="rId13" imgW="203040" imgH="241200" progId="Equation.3">
                  <p:embed/>
                  <p:pic>
                    <p:nvPicPr>
                      <p:cNvPr id="97284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27313" y="3429000"/>
                        <a:ext cx="385762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5"/>
          <p:cNvGraphicFramePr>
            <a:graphicFrameLocks noChangeAspect="1"/>
          </p:cNvGraphicFramePr>
          <p:nvPr/>
        </p:nvGraphicFramePr>
        <p:xfrm>
          <a:off x="611188" y="2133600"/>
          <a:ext cx="482600" cy="481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220" name="数式" r:id="rId15" imgW="253800" imgH="253800" progId="Equation.3">
                  <p:embed/>
                </p:oleObj>
              </mc:Choice>
              <mc:Fallback>
                <p:oleObj name="数式" r:id="rId15" imgW="253800" imgH="253800" progId="Equation.3">
                  <p:embed/>
                  <p:pic>
                    <p:nvPicPr>
                      <p:cNvPr id="97285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188" y="2133600"/>
                        <a:ext cx="482600" cy="481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Line 85"/>
          <p:cNvSpPr>
            <a:spLocks noChangeShapeType="1"/>
          </p:cNvSpPr>
          <p:nvPr/>
        </p:nvSpPr>
        <p:spPr bwMode="auto">
          <a:xfrm>
            <a:off x="1763713" y="2924175"/>
            <a:ext cx="936625" cy="0"/>
          </a:xfrm>
          <a:prstGeom prst="line">
            <a:avLst/>
          </a:prstGeom>
          <a:noFill/>
          <a:ln w="57150">
            <a:solidFill>
              <a:srgbClr val="99CC00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ja-JP" alt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3" name="Line 86"/>
          <p:cNvSpPr>
            <a:spLocks noChangeShapeType="1"/>
          </p:cNvSpPr>
          <p:nvPr/>
        </p:nvSpPr>
        <p:spPr bwMode="auto">
          <a:xfrm>
            <a:off x="1751013" y="2895600"/>
            <a:ext cx="0" cy="1150938"/>
          </a:xfrm>
          <a:prstGeom prst="line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ja-JP" alt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graphicFrame>
        <p:nvGraphicFramePr>
          <p:cNvPr id="24" name="Object 6"/>
          <p:cNvGraphicFramePr>
            <a:graphicFrameLocks noChangeAspect="1"/>
          </p:cNvGraphicFramePr>
          <p:nvPr/>
        </p:nvGraphicFramePr>
        <p:xfrm>
          <a:off x="1219200" y="3962400"/>
          <a:ext cx="1524000" cy="434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221" name="数式" r:id="rId17" imgW="888840" imgH="253800" progId="Equation.3">
                  <p:embed/>
                </p:oleObj>
              </mc:Choice>
              <mc:Fallback>
                <p:oleObj name="数式" r:id="rId17" imgW="888840" imgH="253800" progId="Equation.3">
                  <p:embed/>
                  <p:pic>
                    <p:nvPicPr>
                      <p:cNvPr id="97286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9200" y="3962400"/>
                        <a:ext cx="1524000" cy="434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Oval 88"/>
          <p:cNvSpPr>
            <a:spLocks noChangeArrowheads="1"/>
          </p:cNvSpPr>
          <p:nvPr/>
        </p:nvSpPr>
        <p:spPr bwMode="auto">
          <a:xfrm>
            <a:off x="1676400" y="2819400"/>
            <a:ext cx="152400" cy="1524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ja-JP" alt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graphicFrame>
        <p:nvGraphicFramePr>
          <p:cNvPr id="26" name="Object 7"/>
          <p:cNvGraphicFramePr>
            <a:graphicFrameLocks noChangeAspect="1"/>
          </p:cNvGraphicFramePr>
          <p:nvPr/>
        </p:nvGraphicFramePr>
        <p:xfrm>
          <a:off x="1600200" y="1905000"/>
          <a:ext cx="1276350" cy="747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222" name="数式" r:id="rId19" imgW="672840" imgH="393480" progId="Equation.3">
                  <p:embed/>
                </p:oleObj>
              </mc:Choice>
              <mc:Fallback>
                <p:oleObj name="数式" r:id="rId19" imgW="672840" imgH="393480" progId="Equation.3">
                  <p:embed/>
                  <p:pic>
                    <p:nvPicPr>
                      <p:cNvPr id="97287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0200" y="1905000"/>
                        <a:ext cx="1276350" cy="747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" name="Freeform 104"/>
          <p:cNvSpPr>
            <a:spLocks/>
          </p:cNvSpPr>
          <p:nvPr/>
        </p:nvSpPr>
        <p:spPr bwMode="auto">
          <a:xfrm>
            <a:off x="2009775" y="2743200"/>
            <a:ext cx="2057400" cy="685800"/>
          </a:xfrm>
          <a:custGeom>
            <a:avLst/>
            <a:gdLst>
              <a:gd name="T0" fmla="*/ 0 w 1296"/>
              <a:gd name="T1" fmla="*/ 0 h 432"/>
              <a:gd name="T2" fmla="*/ 914400 w 1296"/>
              <a:gd name="T3" fmla="*/ 152400 h 432"/>
              <a:gd name="T4" fmla="*/ 2057400 w 1296"/>
              <a:gd name="T5" fmla="*/ 685800 h 432"/>
              <a:gd name="T6" fmla="*/ 0 60000 65536"/>
              <a:gd name="T7" fmla="*/ 0 60000 65536"/>
              <a:gd name="T8" fmla="*/ 0 60000 65536"/>
              <a:gd name="T9" fmla="*/ 0 w 1296"/>
              <a:gd name="T10" fmla="*/ 0 h 432"/>
              <a:gd name="T11" fmla="*/ 1296 w 1296"/>
              <a:gd name="T12" fmla="*/ 432 h 43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296" h="432">
                <a:moveTo>
                  <a:pt x="0" y="0"/>
                </a:moveTo>
                <a:cubicBezTo>
                  <a:pt x="180" y="12"/>
                  <a:pt x="360" y="24"/>
                  <a:pt x="576" y="96"/>
                </a:cubicBezTo>
                <a:cubicBezTo>
                  <a:pt x="792" y="168"/>
                  <a:pt x="1044" y="300"/>
                  <a:pt x="1296" y="432"/>
                </a:cubicBezTo>
              </a:path>
            </a:pathLst>
          </a:custGeom>
          <a:noFill/>
          <a:ln w="25400">
            <a:solidFill>
              <a:srgbClr val="FF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ja-JP" alt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8" name="AutoShape 105"/>
          <p:cNvSpPr>
            <a:spLocks noChangeArrowheads="1"/>
          </p:cNvSpPr>
          <p:nvPr/>
        </p:nvSpPr>
        <p:spPr bwMode="auto">
          <a:xfrm>
            <a:off x="596900" y="2679700"/>
            <a:ext cx="576263" cy="144463"/>
          </a:xfrm>
          <a:prstGeom prst="rightArrow">
            <a:avLst>
              <a:gd name="adj1" fmla="val 50000"/>
              <a:gd name="adj2" fmla="val 99725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ja-JP" alt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9" name="AutoShape 106"/>
          <p:cNvSpPr>
            <a:spLocks noChangeArrowheads="1"/>
          </p:cNvSpPr>
          <p:nvPr/>
        </p:nvSpPr>
        <p:spPr bwMode="auto">
          <a:xfrm rot="1299315">
            <a:off x="2828925" y="3400425"/>
            <a:ext cx="576263" cy="144463"/>
          </a:xfrm>
          <a:prstGeom prst="rightArrow">
            <a:avLst>
              <a:gd name="adj1" fmla="val 50000"/>
              <a:gd name="adj2" fmla="val 99725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ja-JP" alt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0" name="AutoShape 107"/>
          <p:cNvSpPr>
            <a:spLocks noChangeArrowheads="1"/>
          </p:cNvSpPr>
          <p:nvPr/>
        </p:nvSpPr>
        <p:spPr bwMode="auto">
          <a:xfrm rot="1299315">
            <a:off x="1476375" y="2824163"/>
            <a:ext cx="576263" cy="144462"/>
          </a:xfrm>
          <a:prstGeom prst="rightArrow">
            <a:avLst>
              <a:gd name="adj1" fmla="val 50000"/>
              <a:gd name="adj2" fmla="val 99726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ja-JP" alt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1" name="AutoShape 108"/>
          <p:cNvSpPr>
            <a:spLocks noChangeArrowheads="1"/>
          </p:cNvSpPr>
          <p:nvPr/>
        </p:nvSpPr>
        <p:spPr bwMode="auto">
          <a:xfrm rot="1299315">
            <a:off x="2771775" y="2852738"/>
            <a:ext cx="576263" cy="144462"/>
          </a:xfrm>
          <a:prstGeom prst="rightArrow">
            <a:avLst>
              <a:gd name="adj1" fmla="val 50000"/>
              <a:gd name="adj2" fmla="val 99726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ja-JP" alt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2" name="Line 109"/>
          <p:cNvSpPr>
            <a:spLocks noChangeShapeType="1"/>
          </p:cNvSpPr>
          <p:nvPr/>
        </p:nvSpPr>
        <p:spPr bwMode="auto">
          <a:xfrm flipV="1">
            <a:off x="3059113" y="2420938"/>
            <a:ext cx="0" cy="936625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ja-JP" alt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graphicFrame>
        <p:nvGraphicFramePr>
          <p:cNvPr id="33" name="Object 11"/>
          <p:cNvGraphicFramePr>
            <a:graphicFrameLocks noChangeAspect="1"/>
          </p:cNvGraphicFramePr>
          <p:nvPr/>
        </p:nvGraphicFramePr>
        <p:xfrm>
          <a:off x="3060700" y="2420938"/>
          <a:ext cx="530225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223" name="Equation" r:id="rId21" imgW="279360" imgH="241200" progId="Equation.DSMT4">
                  <p:embed/>
                </p:oleObj>
              </mc:Choice>
              <mc:Fallback>
                <p:oleObj name="Equation" r:id="rId21" imgW="279360" imgH="241200" progId="Equation.DSMT4">
                  <p:embed/>
                  <p:pic>
                    <p:nvPicPr>
                      <p:cNvPr id="97291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60700" y="2420938"/>
                        <a:ext cx="530225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" name="Text Box 68"/>
          <p:cNvSpPr txBox="1">
            <a:spLocks noChangeArrowheads="1"/>
          </p:cNvSpPr>
          <p:nvPr/>
        </p:nvSpPr>
        <p:spPr bwMode="auto">
          <a:xfrm>
            <a:off x="3810000" y="2057400"/>
            <a:ext cx="472437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ja-JP" sz="2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Slope at </a:t>
            </a:r>
            <a:r>
              <a:rPr lang="en-US" altLang="ja-JP" sz="2000" i="1" dirty="0" err="1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ja-JP" sz="2000" i="1" baseline="-25000" dirty="0" err="1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ja-JP" altLang="en-US" sz="2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2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 also estimated by interpolation</a:t>
            </a:r>
            <a:endParaRPr lang="ja-JP" altLang="en-US" sz="2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35" name="Object 8"/>
          <p:cNvGraphicFramePr>
            <a:graphicFrameLocks noChangeAspect="1"/>
          </p:cNvGraphicFramePr>
          <p:nvPr/>
        </p:nvGraphicFramePr>
        <p:xfrm>
          <a:off x="4419600" y="2590800"/>
          <a:ext cx="3854450" cy="808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224" name="数式" r:id="rId23" imgW="1879560" imgH="393480" progId="Equation.3">
                  <p:embed/>
                </p:oleObj>
              </mc:Choice>
              <mc:Fallback>
                <p:oleObj name="数式" r:id="rId23" imgW="1879560" imgH="393480" progId="Equation.3">
                  <p:embed/>
                  <p:pic>
                    <p:nvPicPr>
                      <p:cNvPr id="97288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19600" y="2590800"/>
                        <a:ext cx="3854450" cy="808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29857104"/>
              </p:ext>
            </p:extLst>
          </p:nvPr>
        </p:nvGraphicFramePr>
        <p:xfrm>
          <a:off x="1851025" y="4832429"/>
          <a:ext cx="5137150" cy="846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225" name="Equation" r:id="rId25" imgW="2387520" imgH="393480" progId="Equation.DSMT4">
                  <p:embed/>
                </p:oleObj>
              </mc:Choice>
              <mc:Fallback>
                <p:oleObj name="Equation" r:id="rId25" imgW="2387520" imgH="393480" progId="Equation.DSMT4">
                  <p:embed/>
                  <p:pic>
                    <p:nvPicPr>
                      <p:cNvPr id="97289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51025" y="4832429"/>
                        <a:ext cx="5137150" cy="846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718147"/>
              </p:ext>
            </p:extLst>
          </p:nvPr>
        </p:nvGraphicFramePr>
        <p:xfrm>
          <a:off x="4233863" y="5567382"/>
          <a:ext cx="1214438" cy="412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226" name="Equation" r:id="rId27" imgW="596880" imgH="203040" progId="Equation.DSMT4">
                  <p:embed/>
                </p:oleObj>
              </mc:Choice>
              <mc:Fallback>
                <p:oleObj name="Equation" r:id="rId27" imgW="596880" imgH="203040" progId="Equation.DSMT4">
                  <p:embed/>
                  <p:pic>
                    <p:nvPicPr>
                      <p:cNvPr id="69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33863" y="5567382"/>
                        <a:ext cx="1214438" cy="412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" name="Rectangle 37"/>
          <p:cNvSpPr/>
          <p:nvPr/>
        </p:nvSpPr>
        <p:spPr>
          <a:xfrm>
            <a:off x="1676400" y="4832429"/>
            <a:ext cx="5980456" cy="114770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72520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7" grpId="0" animBg="1"/>
      <p:bldP spid="18" grpId="0" animBg="1"/>
      <p:bldP spid="19" grpId="0" animBg="1"/>
      <p:bldP spid="22" grpId="0" animBg="1"/>
      <p:bldP spid="23" grpId="0" animBg="1"/>
      <p:bldP spid="25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4" grpId="0"/>
      <p:bldP spid="38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 dirty="0" err="1"/>
              <a:t>Hermite</a:t>
            </a:r>
            <a:r>
              <a:rPr lang="en-US" altLang="ja-JP" dirty="0"/>
              <a:t> Interpolation (</a:t>
            </a:r>
            <a:r>
              <a:rPr lang="en-US" altLang="ja-JP" dirty="0" smtClean="0"/>
              <a:t>Constrained Interpolation Method)</a:t>
            </a:r>
            <a:endParaRPr kumimoji="1" lang="ja-JP" alt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ja-JP" dirty="0" smtClean="0"/>
              <a:t>1-D Advection by CIP:</a:t>
            </a:r>
            <a:endParaRPr kumimoji="1" lang="ja-JP" altLang="en-US" dirty="0"/>
          </a:p>
        </p:txBody>
      </p:sp>
      <p:grpSp>
        <p:nvGrpSpPr>
          <p:cNvPr id="6" name="Group 7"/>
          <p:cNvGrpSpPr>
            <a:grpSpLocks/>
          </p:cNvGrpSpPr>
          <p:nvPr/>
        </p:nvGrpSpPr>
        <p:grpSpPr bwMode="auto">
          <a:xfrm>
            <a:off x="1341664" y="1350962"/>
            <a:ext cx="6121400" cy="2232025"/>
            <a:chOff x="2736" y="1296"/>
            <a:chExt cx="2928" cy="1012"/>
          </a:xfrm>
        </p:grpSpPr>
        <p:graphicFrame>
          <p:nvGraphicFramePr>
            <p:cNvPr id="7" name="Object 5"/>
            <p:cNvGraphicFramePr>
              <a:graphicFrameLocks noChangeAspect="1"/>
            </p:cNvGraphicFramePr>
            <p:nvPr/>
          </p:nvGraphicFramePr>
          <p:xfrm>
            <a:off x="2832" y="1296"/>
            <a:ext cx="2832" cy="10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0058" name="Equation" r:id="rId3" imgW="2920680" imgH="1041120" progId="Equation.DSMT4">
                    <p:embed/>
                  </p:oleObj>
                </mc:Choice>
                <mc:Fallback>
                  <p:oleObj name="Equation" r:id="rId3" imgW="2920680" imgH="1041120" progId="Equation.DSMT4">
                    <p:embed/>
                    <p:pic>
                      <p:nvPicPr>
                        <p:cNvPr id="98309" name="Object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32" y="1296"/>
                          <a:ext cx="2832" cy="101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xmlns="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 xmlns="">
                              <a:effectLst>
                                <a:outerShdw blurRad="63500" dist="38099" dir="2700000" algn="ctr" rotWithShape="0">
                                  <a:srgbClr val="000000">
                                    <a:alpha val="74998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" name="Rectangle 9"/>
            <p:cNvSpPr>
              <a:spLocks noChangeArrowheads="1"/>
            </p:cNvSpPr>
            <p:nvPr/>
          </p:nvSpPr>
          <p:spPr bwMode="auto">
            <a:xfrm>
              <a:off x="2736" y="1824"/>
              <a:ext cx="768" cy="4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ja-JP" altLang="en-US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</p:grp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03957813"/>
              </p:ext>
            </p:extLst>
          </p:nvPr>
        </p:nvGraphicFramePr>
        <p:xfrm>
          <a:off x="559365" y="2596511"/>
          <a:ext cx="3943350" cy="925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059" name="Equation" r:id="rId5" imgW="2044440" imgH="482400" progId="Equation.3">
                  <p:embed/>
                </p:oleObj>
              </mc:Choice>
              <mc:Fallback>
                <p:oleObj name="Equation" r:id="rId5" imgW="2044440" imgH="482400" progId="Equation.3">
                  <p:embed/>
                  <p:pic>
                    <p:nvPicPr>
                      <p:cNvPr id="24" name="Object 23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59365" y="2596511"/>
                        <a:ext cx="3943350" cy="9255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67168979"/>
              </p:ext>
            </p:extLst>
          </p:nvPr>
        </p:nvGraphicFramePr>
        <p:xfrm>
          <a:off x="5146444" y="2813056"/>
          <a:ext cx="2033587" cy="463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060" name="Equation" r:id="rId7" imgW="1054080" imgH="241200" progId="Equation.3">
                  <p:embed/>
                </p:oleObj>
              </mc:Choice>
              <mc:Fallback>
                <p:oleObj name="Equation" r:id="rId7" imgW="1054080" imgH="241200" progId="Equation.3">
                  <p:embed/>
                  <p:pic>
                    <p:nvPicPr>
                      <p:cNvPr id="10" name="Object 9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146444" y="2813056"/>
                        <a:ext cx="2033587" cy="463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9206171"/>
              </p:ext>
            </p:extLst>
          </p:nvPr>
        </p:nvGraphicFramePr>
        <p:xfrm>
          <a:off x="1281113" y="3560763"/>
          <a:ext cx="4429125" cy="577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061" name="Equation" r:id="rId9" imgW="1841400" imgH="241200" progId="Equation.3">
                  <p:embed/>
                </p:oleObj>
              </mc:Choice>
              <mc:Fallback>
                <p:oleObj name="Equation" r:id="rId9" imgW="1841400" imgH="241200" progId="Equation.3">
                  <p:embed/>
                  <p:pic>
                    <p:nvPicPr>
                      <p:cNvPr id="10" name="Object 9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281113" y="3560763"/>
                        <a:ext cx="4429125" cy="577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84912368"/>
              </p:ext>
            </p:extLst>
          </p:nvPr>
        </p:nvGraphicFramePr>
        <p:xfrm>
          <a:off x="1341664" y="4424698"/>
          <a:ext cx="3819525" cy="577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062" name="Equation" r:id="rId11" imgW="1587240" imgH="241200" progId="Equation.3">
                  <p:embed/>
                </p:oleObj>
              </mc:Choice>
              <mc:Fallback>
                <p:oleObj name="Equation" r:id="rId11" imgW="1587240" imgH="241200" progId="Equation.3">
                  <p:embed/>
                  <p:pic>
                    <p:nvPicPr>
                      <p:cNvPr id="13" name="Object 12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341664" y="4424698"/>
                        <a:ext cx="3819525" cy="577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55269269"/>
              </p:ext>
            </p:extLst>
          </p:nvPr>
        </p:nvGraphicFramePr>
        <p:xfrm>
          <a:off x="6268353" y="3598523"/>
          <a:ext cx="1395413" cy="463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063" name="Equation" r:id="rId13" imgW="723600" imgH="241200" progId="Equation.3">
                  <p:embed/>
                </p:oleObj>
              </mc:Choice>
              <mc:Fallback>
                <p:oleObj name="Equation" r:id="rId13" imgW="723600" imgH="241200" progId="Equation.3">
                  <p:embed/>
                  <p:pic>
                    <p:nvPicPr>
                      <p:cNvPr id="11" name="Object 10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6268353" y="3598523"/>
                        <a:ext cx="1395413" cy="463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4982595"/>
              </p:ext>
            </p:extLst>
          </p:nvPr>
        </p:nvGraphicFramePr>
        <p:xfrm>
          <a:off x="5191123" y="4203982"/>
          <a:ext cx="1553181" cy="9146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064" name="Equation" r:id="rId15" imgW="901440" imgH="533160" progId="Equation.3">
                  <p:embed/>
                </p:oleObj>
              </mc:Choice>
              <mc:Fallback>
                <p:oleObj name="Equation" r:id="rId15" imgW="901440" imgH="533160" progId="Equation.3">
                  <p:embed/>
                  <p:pic>
                    <p:nvPicPr>
                      <p:cNvPr id="14" name="Object 13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5191123" y="4203982"/>
                        <a:ext cx="1553181" cy="91463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Left Brace 16"/>
          <p:cNvSpPr/>
          <p:nvPr/>
        </p:nvSpPr>
        <p:spPr>
          <a:xfrm rot="16200000">
            <a:off x="5791046" y="4675252"/>
            <a:ext cx="353334" cy="1400629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Rectangle 17"/>
          <p:cNvSpPr/>
          <p:nvPr/>
        </p:nvSpPr>
        <p:spPr>
          <a:xfrm>
            <a:off x="4987316" y="5643121"/>
            <a:ext cx="19607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If </a:t>
            </a:r>
            <a:r>
              <a:rPr lang="en-US" altLang="ja-JP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is not constant.</a:t>
            </a:r>
            <a:endParaRPr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9528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Mission for the week</a:t>
            </a:r>
            <a:endParaRPr kumimoji="1" lang="ja-JP" alt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457200" y="1594931"/>
            <a:ext cx="8479410" cy="13283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ja-JP" sz="2400" dirty="0" smtClean="0"/>
              <a:t>Given initial conditions at time </a:t>
            </a:r>
            <a:r>
              <a:rPr lang="en-US" altLang="ja-JP" sz="2400" i="1" dirty="0" smtClean="0"/>
              <a:t>t</a:t>
            </a:r>
            <a:r>
              <a:rPr lang="en-US" altLang="ja-JP" sz="2400" dirty="0" smtClean="0"/>
              <a:t>=0,</a:t>
            </a:r>
          </a:p>
          <a:p>
            <a:pPr marL="0" indent="0">
              <a:buNone/>
            </a:pPr>
            <a:endParaRPr kumimoji="1" lang="en-US" altLang="ja-JP" sz="2400" dirty="0" smtClean="0"/>
          </a:p>
        </p:txBody>
      </p:sp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37157469"/>
              </p:ext>
            </p:extLst>
          </p:nvPr>
        </p:nvGraphicFramePr>
        <p:xfrm>
          <a:off x="4016539" y="554844"/>
          <a:ext cx="1885950" cy="830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575" name="Equation" r:id="rId3" imgW="977760" imgH="431640" progId="Equation.3">
                  <p:embed/>
                </p:oleObj>
              </mc:Choice>
              <mc:Fallback>
                <p:oleObj name="Equation" r:id="rId3" imgW="977760" imgH="431640" progId="Equation.3">
                  <p:embed/>
                  <p:pic>
                    <p:nvPicPr>
                      <p:cNvPr id="5" name="Object 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016539" y="554844"/>
                        <a:ext cx="1885950" cy="8302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Content Placeholder 2"/>
          <p:cNvSpPr txBox="1">
            <a:spLocks/>
          </p:cNvSpPr>
          <p:nvPr/>
        </p:nvSpPr>
        <p:spPr>
          <a:xfrm>
            <a:off x="1877974" y="771968"/>
            <a:ext cx="3868132" cy="5297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kumimoji="1" sz="32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kumimoji="1" sz="2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kumimoji="1"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kumimoji="1"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kumimoji="1"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altLang="ja-JP" sz="2400" dirty="0" smtClean="0"/>
              <a:t>1-D Advection</a:t>
            </a:r>
          </a:p>
        </p:txBody>
      </p:sp>
      <p:graphicFrame>
        <p:nvGraphicFramePr>
          <p:cNvPr id="17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35998308"/>
              </p:ext>
            </p:extLst>
          </p:nvPr>
        </p:nvGraphicFramePr>
        <p:xfrm>
          <a:off x="794585" y="2193238"/>
          <a:ext cx="3378200" cy="881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576" name="Equation" r:id="rId5" imgW="1752480" imgH="457200" progId="Equation.3">
                  <p:embed/>
                </p:oleObj>
              </mc:Choice>
              <mc:Fallback>
                <p:oleObj name="Equation" r:id="rId5" imgW="1752480" imgH="457200" progId="Equation.3">
                  <p:embed/>
                  <p:pic>
                    <p:nvPicPr>
                      <p:cNvPr id="8" name="Object 7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94585" y="2193238"/>
                        <a:ext cx="3378200" cy="8810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Content Placeholder 2"/>
          <p:cNvSpPr txBox="1">
            <a:spLocks/>
          </p:cNvSpPr>
          <p:nvPr/>
        </p:nvSpPr>
        <p:spPr>
          <a:xfrm>
            <a:off x="4959514" y="1581605"/>
            <a:ext cx="5648227" cy="13283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kumimoji="1" sz="32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kumimoji="1" sz="2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kumimoji="1"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kumimoji="1"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kumimoji="1"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altLang="ja-JP" sz="2400" dirty="0"/>
              <a:t>a</a:t>
            </a:r>
            <a:r>
              <a:rPr lang="en-US" altLang="ja-JP" sz="2400" dirty="0" smtClean="0"/>
              <a:t>nd a cyclic boundary.</a:t>
            </a: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4510170" y="1969605"/>
            <a:ext cx="5648227" cy="13283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kumimoji="1" sz="32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kumimoji="1" sz="2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kumimoji="1"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kumimoji="1"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kumimoji="1"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altLang="ja-JP" sz="2400" dirty="0" smtClean="0"/>
              <a:t>With parameters, </a:t>
            </a:r>
          </a:p>
        </p:txBody>
      </p:sp>
      <p:graphicFrame>
        <p:nvGraphicFramePr>
          <p:cNvPr id="20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11501578"/>
              </p:ext>
            </p:extLst>
          </p:nvPr>
        </p:nvGraphicFramePr>
        <p:xfrm>
          <a:off x="4273550" y="2505075"/>
          <a:ext cx="3273425" cy="392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577" name="Equation" r:id="rId7" imgW="1701720" imgH="203040" progId="Equation.3">
                  <p:embed/>
                </p:oleObj>
              </mc:Choice>
              <mc:Fallback>
                <p:oleObj name="Equation" r:id="rId7" imgW="1701720" imgH="203040" progId="Equation.3">
                  <p:embed/>
                  <p:pic>
                    <p:nvPicPr>
                      <p:cNvPr id="11" name="Object 10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273550" y="2505075"/>
                        <a:ext cx="3273425" cy="3921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TextBox 20"/>
          <p:cNvSpPr txBox="1"/>
          <p:nvPr/>
        </p:nvSpPr>
        <p:spPr>
          <a:xfrm>
            <a:off x="457200" y="3131753"/>
            <a:ext cx="78236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Model using (1) Upwind scheme, (2) Leith’s Method, and (3) CIP Method, (4) analytical solution. Use appropriate </a:t>
            </a:r>
            <a:r>
              <a:rPr lang="en-US" altLang="ja-JP" sz="2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ja-JP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required in the discussion.</a:t>
            </a:r>
            <a:endParaRPr kumimoji="1" lang="en-US" altLang="ja-JP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03678" y="4445725"/>
            <a:ext cx="81207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kumimoji="1" lang="en-US" altLang="ja-JP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Construct </a:t>
            </a:r>
            <a:r>
              <a:rPr kumimoji="1" lang="en-US" altLang="ja-JP" sz="2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kumimoji="1" lang="en-US" altLang="ja-JP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plots along x for </a:t>
            </a:r>
            <a:r>
              <a:rPr kumimoji="1" lang="en-US" altLang="ja-JP" sz="2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t=</a:t>
            </a:r>
            <a:r>
              <a:rPr kumimoji="1" lang="en-US" altLang="ja-JP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100, 300, 500, 700. </a:t>
            </a:r>
            <a:r>
              <a:rPr lang="en-US" altLang="ja-JP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Compare the results of each method </a:t>
            </a:r>
            <a:r>
              <a:rPr kumimoji="1" lang="en-US" altLang="ja-JP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and discuss the errors accompanied by each method.</a:t>
            </a:r>
          </a:p>
        </p:txBody>
      </p:sp>
      <p:sp>
        <p:nvSpPr>
          <p:cNvPr id="24" name="Rectangle 23"/>
          <p:cNvSpPr/>
          <p:nvPr/>
        </p:nvSpPr>
        <p:spPr>
          <a:xfrm>
            <a:off x="457200" y="5759697"/>
            <a:ext cx="795752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Note: Make sure the source code is organized by adding comments “#”. Attach animation.</a:t>
            </a:r>
            <a:endParaRPr lang="en-US" altLang="ja-JP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6973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Textbook reference</a:t>
            </a:r>
            <a:endParaRPr kumimoji="1" lang="ja-JP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smtClean="0"/>
              <a:t>Computational Fluid Dynamics by T.J. Chung</a:t>
            </a:r>
          </a:p>
          <a:p>
            <a:pPr lvl="1"/>
            <a:r>
              <a:rPr lang="en-US" altLang="ja-JP" dirty="0" smtClean="0"/>
              <a:t>Downloadable via Tokyo Tech OPAC</a:t>
            </a:r>
          </a:p>
          <a:p>
            <a:pPr lvl="1"/>
            <a:endParaRPr lang="en-US" altLang="ja-JP" dirty="0"/>
          </a:p>
          <a:p>
            <a:pPr lvl="1"/>
            <a:endParaRPr lang="en-US" altLang="ja-JP" dirty="0" smtClean="0"/>
          </a:p>
          <a:p>
            <a:pPr lvl="1"/>
            <a:endParaRPr lang="en-US" altLang="ja-JP" dirty="0"/>
          </a:p>
          <a:p>
            <a:r>
              <a:rPr lang="en-US" altLang="ja-JP" dirty="0" smtClean="0"/>
              <a:t>Yabe, T., Xiao, F., </a:t>
            </a:r>
            <a:r>
              <a:rPr lang="en-US" altLang="ja-JP" dirty="0" err="1" smtClean="0"/>
              <a:t>Utsumu</a:t>
            </a:r>
            <a:r>
              <a:rPr lang="en-US" altLang="ja-JP" dirty="0" smtClean="0"/>
              <a:t>, T. The </a:t>
            </a:r>
            <a:r>
              <a:rPr lang="en-US" altLang="ja-JP" dirty="0"/>
              <a:t>Constrained Interpolation Profile Method for Multiphase </a:t>
            </a:r>
            <a:r>
              <a:rPr lang="en-US" altLang="ja-JP" dirty="0" smtClean="0"/>
              <a:t>Analysis, </a:t>
            </a:r>
            <a:r>
              <a:rPr lang="en-US" altLang="ja-JP" i="1" dirty="0" smtClean="0"/>
              <a:t>Journal of Computational Physics</a:t>
            </a:r>
            <a:r>
              <a:rPr lang="en-US" altLang="ja-JP" dirty="0" smtClean="0"/>
              <a:t>, </a:t>
            </a:r>
            <a:r>
              <a:rPr lang="en-US" altLang="ja-JP" b="1" dirty="0" smtClean="0"/>
              <a:t>169(2)</a:t>
            </a:r>
            <a:r>
              <a:rPr lang="en-US" altLang="ja-JP" dirty="0" smtClean="0"/>
              <a:t>, 556–593 (2001).</a:t>
            </a:r>
          </a:p>
          <a:p>
            <a:pPr lvl="1"/>
            <a:endParaRPr kumimoji="1" lang="en-US" altLang="ja-JP" dirty="0"/>
          </a:p>
          <a:p>
            <a:pPr marL="457200" lvl="1" indent="0">
              <a:buNone/>
            </a:pPr>
            <a:endParaRPr kumimoji="1" lang="ja-JP" alt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71652" y="2760440"/>
            <a:ext cx="7639301" cy="5417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kumimoji="1" sz="2800" kern="1200">
                <a:solidFill>
                  <a:schemeClr val="tx1"/>
                </a:solidFill>
                <a:latin typeface="Times New Roman"/>
                <a:ea typeface="+mj-ea"/>
                <a:cs typeface="Times New Roman"/>
              </a:defRPr>
            </a:lvl1pPr>
          </a:lstStyle>
          <a:p>
            <a:r>
              <a:rPr lang="en-US" altLang="ja-JP" dirty="0" smtClean="0"/>
              <a:t>Paper reference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05552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smtClean="0"/>
              <a:t>Why are there multiple approximations to PDEs?</a:t>
            </a:r>
          </a:p>
          <a:p>
            <a:pPr lvl="1"/>
            <a:r>
              <a:rPr lang="en-US" altLang="ja-JP" dirty="0" smtClean="0"/>
              <a:t>To minimize errors (instability).</a:t>
            </a:r>
            <a:endParaRPr lang="en-US" altLang="ja-JP" dirty="0"/>
          </a:p>
          <a:p>
            <a:pPr lvl="1"/>
            <a:r>
              <a:rPr lang="en-US" altLang="ja-JP" dirty="0" smtClean="0"/>
              <a:t>Measures of stability differ with phenomena.</a:t>
            </a:r>
          </a:p>
          <a:p>
            <a:pPr lvl="1"/>
            <a:r>
              <a:rPr lang="en-US" altLang="ja-JP" dirty="0" smtClean="0"/>
              <a:t>Calculation speed.</a:t>
            </a:r>
            <a:endParaRPr lang="en-US" altLang="ja-JP" dirty="0"/>
          </a:p>
          <a:p>
            <a:pPr lvl="1"/>
            <a:r>
              <a:rPr lang="en-US" altLang="ja-JP" dirty="0" smtClean="0"/>
              <a:t>Ease of implementation.</a:t>
            </a:r>
          </a:p>
        </p:txBody>
      </p:sp>
    </p:spTree>
    <p:extLst>
      <p:ext uri="{BB962C8B-B14F-4D97-AF65-F5344CB8AC3E}">
        <p14:creationId xmlns:p14="http://schemas.microsoft.com/office/powerpoint/2010/main" val="1173030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Understanding </a:t>
            </a:r>
            <a:r>
              <a:rPr lang="en-US" altLang="ja-JP" dirty="0" err="1" smtClean="0"/>
              <a:t>numpy’s</a:t>
            </a:r>
            <a:r>
              <a:rPr lang="en-US" altLang="ja-JP" dirty="0" smtClean="0"/>
              <a:t> roll function.</a:t>
            </a:r>
            <a:endParaRPr kumimoji="1" lang="ja-JP" alt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668601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Basic FDM Methods</a:t>
            </a:r>
            <a:endParaRPr kumimoji="1" lang="ja-JP" altLang="en-US" dirty="0"/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>
            <p:extLst/>
          </p:nvPr>
        </p:nvGraphicFramePr>
        <p:xfrm>
          <a:off x="730249" y="1343845"/>
          <a:ext cx="3521075" cy="900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666" name="Equation" r:id="rId3" imgW="1536480" imgH="393480" progId="Equation.3">
                  <p:embed/>
                </p:oleObj>
              </mc:Choice>
              <mc:Fallback>
                <p:oleObj name="Equation" r:id="rId3" imgW="1536480" imgH="393480" progId="Equation.3">
                  <p:embed/>
                  <p:pic>
                    <p:nvPicPr>
                      <p:cNvPr id="11" name="Object 10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30249" y="1343845"/>
                        <a:ext cx="3521075" cy="9001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/>
          </p:nvPr>
        </p:nvGraphicFramePr>
        <p:xfrm>
          <a:off x="730250" y="2387216"/>
          <a:ext cx="3521075" cy="898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667" name="Equation" r:id="rId5" imgW="1536480" imgH="393480" progId="Equation.3">
                  <p:embed/>
                </p:oleObj>
              </mc:Choice>
              <mc:Fallback>
                <p:oleObj name="Equation" r:id="rId5" imgW="1536480" imgH="393480" progId="Equation.3">
                  <p:embed/>
                  <p:pic>
                    <p:nvPicPr>
                      <p:cNvPr id="12" name="Object 1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30250" y="2387216"/>
                        <a:ext cx="3521075" cy="898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/>
          <p:cNvGraphicFramePr>
            <a:graphicFrameLocks noChangeAspect="1"/>
          </p:cNvGraphicFramePr>
          <p:nvPr>
            <p:extLst/>
          </p:nvPr>
        </p:nvGraphicFramePr>
        <p:xfrm>
          <a:off x="730250" y="3429000"/>
          <a:ext cx="3841750" cy="900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668" name="Equation" r:id="rId7" imgW="1676160" imgH="393480" progId="Equation.3">
                  <p:embed/>
                </p:oleObj>
              </mc:Choice>
              <mc:Fallback>
                <p:oleObj name="Equation" r:id="rId7" imgW="1676160" imgH="393480" progId="Equation.3">
                  <p:embed/>
                  <p:pic>
                    <p:nvPicPr>
                      <p:cNvPr id="16" name="Object 15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30250" y="3429000"/>
                        <a:ext cx="3841750" cy="9001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4752871" y="1459708"/>
            <a:ext cx="26140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Forward Difference</a:t>
            </a:r>
            <a:endParaRPr kumimoji="1" lang="ja-JP" altLang="en-US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752870" y="2554947"/>
            <a:ext cx="28176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Backward Difference</a:t>
            </a:r>
            <a:endParaRPr kumimoji="1" lang="ja-JP" altLang="en-US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752869" y="3648223"/>
            <a:ext cx="24745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Central Difference</a:t>
            </a:r>
            <a:endParaRPr kumimoji="1" lang="ja-JP" altLang="en-US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3" name="Object 12"/>
          <p:cNvGraphicFramePr>
            <a:graphicFrameLocks noChangeAspect="1"/>
          </p:cNvGraphicFramePr>
          <p:nvPr>
            <p:extLst/>
          </p:nvPr>
        </p:nvGraphicFramePr>
        <p:xfrm>
          <a:off x="1995136" y="5012591"/>
          <a:ext cx="4743450" cy="957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669" name="Equation" r:id="rId9" imgW="2070000" imgH="419040" progId="Equation.3">
                  <p:embed/>
                </p:oleObj>
              </mc:Choice>
              <mc:Fallback>
                <p:oleObj name="Equation" r:id="rId9" imgW="2070000" imgH="419040" progId="Equation.3">
                  <p:embed/>
                  <p:pic>
                    <p:nvPicPr>
                      <p:cNvPr id="13" name="Object 12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995136" y="5012591"/>
                        <a:ext cx="4743450" cy="9572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1119295" y="758690"/>
            <a:ext cx="41109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Approximation for the 1</a:t>
            </a:r>
            <a:r>
              <a:rPr lang="en-US" altLang="ja-JP" sz="2400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</a:t>
            </a:r>
            <a:r>
              <a:rPr lang="en-US" altLang="ja-JP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order,</a:t>
            </a:r>
            <a:endParaRPr kumimoji="1" lang="ja-JP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168009" y="4394624"/>
            <a:ext cx="41782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Approximation for the 2</a:t>
            </a:r>
            <a:r>
              <a:rPr lang="en-US" altLang="ja-JP" sz="2400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nd</a:t>
            </a:r>
            <a:r>
              <a:rPr lang="en-US" altLang="ja-JP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order,</a:t>
            </a:r>
            <a:endParaRPr kumimoji="1" lang="ja-JP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602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Testing sample]</a:t>
            </a:r>
            <a:endParaRPr kumimoji="1" lang="ja-JP" altLang="en-US" dirty="0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24857753"/>
              </p:ext>
            </p:extLst>
          </p:nvPr>
        </p:nvGraphicFramePr>
        <p:xfrm>
          <a:off x="2465894" y="699679"/>
          <a:ext cx="727075" cy="463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778" name="Equation" r:id="rId3" imgW="317160" imgH="203040" progId="Equation.3">
                  <p:embed/>
                </p:oleObj>
              </mc:Choice>
              <mc:Fallback>
                <p:oleObj name="Equation" r:id="rId3" imgW="317160" imgH="203040" progId="Equation.3">
                  <p:embed/>
                  <p:pic>
                    <p:nvPicPr>
                      <p:cNvPr id="11" name="Object 10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465894" y="699679"/>
                        <a:ext cx="727075" cy="463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3192969" y="746788"/>
            <a:ext cx="31204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represented in discretized form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10021607"/>
              </p:ext>
            </p:extLst>
          </p:nvPr>
        </p:nvGraphicFramePr>
        <p:xfrm>
          <a:off x="6220296" y="671513"/>
          <a:ext cx="347662" cy="522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779" name="Equation" r:id="rId5" imgW="152280" imgH="228600" progId="Equation.3">
                  <p:embed/>
                </p:oleObj>
              </mc:Choice>
              <mc:Fallback>
                <p:oleObj name="Equation" r:id="rId5" imgW="152280" imgH="228600" progId="Equation.3">
                  <p:embed/>
                  <p:pic>
                    <p:nvPicPr>
                      <p:cNvPr id="3" name="Object 2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220296" y="671513"/>
                        <a:ext cx="347662" cy="5222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272619" y="1894788"/>
            <a:ext cx="507703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Given an array                                                            ,</a:t>
            </a:r>
          </a:p>
          <a:p>
            <a:endParaRPr lang="en-US" altLang="ja-JP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Solve for                      using python by:</a:t>
            </a:r>
          </a:p>
          <a:p>
            <a:endParaRPr lang="en-US" altLang="ja-JP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AutoNum type="arabicPeriod"/>
            </a:pPr>
            <a:r>
              <a:rPr kumimoji="1"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Iteration (for loop)</a:t>
            </a:r>
          </a:p>
          <a:p>
            <a:pPr marL="342900" indent="-342900">
              <a:buAutoNum type="arabicPeriod"/>
            </a:pPr>
            <a:r>
              <a:rPr lang="en-US" altLang="ja-JP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np.roll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93557458"/>
              </p:ext>
            </p:extLst>
          </p:nvPr>
        </p:nvGraphicFramePr>
        <p:xfrm>
          <a:off x="2848769" y="1818310"/>
          <a:ext cx="3303587" cy="522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780" name="Equation" r:id="rId7" imgW="1447560" imgH="228600" progId="Equation.3">
                  <p:embed/>
                </p:oleObj>
              </mc:Choice>
              <mc:Fallback>
                <p:oleObj name="Equation" r:id="rId7" imgW="1447560" imgH="228600" progId="Equation.3">
                  <p:embed/>
                  <p:pic>
                    <p:nvPicPr>
                      <p:cNvPr id="5" name="Object 4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848769" y="1818310"/>
                        <a:ext cx="3303587" cy="5222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27164037"/>
              </p:ext>
            </p:extLst>
          </p:nvPr>
        </p:nvGraphicFramePr>
        <p:xfrm>
          <a:off x="2343151" y="2372308"/>
          <a:ext cx="1100137" cy="522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781" name="Equation" r:id="rId9" imgW="482400" imgH="228600" progId="Equation.3">
                  <p:embed/>
                </p:oleObj>
              </mc:Choice>
              <mc:Fallback>
                <p:oleObj name="Equation" r:id="rId9" imgW="482400" imgH="228600" progId="Equation.3">
                  <p:embed/>
                  <p:pic>
                    <p:nvPicPr>
                      <p:cNvPr id="7" name="Object 6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343151" y="2372308"/>
                        <a:ext cx="1100137" cy="5222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90808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Mission for the week is to model the following:</a:t>
            </a:r>
            <a:endParaRPr kumimoji="1" lang="ja-JP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94931"/>
            <a:ext cx="8479410" cy="13283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ja-JP" sz="2400" dirty="0" smtClean="0"/>
              <a:t>Given initial conditions at time </a:t>
            </a:r>
            <a:r>
              <a:rPr lang="en-US" altLang="ja-JP" sz="2400" i="1" dirty="0" smtClean="0"/>
              <a:t>t</a:t>
            </a:r>
            <a:r>
              <a:rPr lang="en-US" altLang="ja-JP" sz="2400" dirty="0" smtClean="0"/>
              <a:t>=0,</a:t>
            </a:r>
          </a:p>
          <a:p>
            <a:pPr marL="0" indent="0">
              <a:buNone/>
            </a:pPr>
            <a:endParaRPr kumimoji="1" lang="en-US" altLang="ja-JP" sz="2400" dirty="0" smtClean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75239692"/>
              </p:ext>
            </p:extLst>
          </p:nvPr>
        </p:nvGraphicFramePr>
        <p:xfrm>
          <a:off x="3865563" y="595313"/>
          <a:ext cx="1885950" cy="830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428" name="Equation" r:id="rId3" imgW="977760" imgH="431640" progId="Equation.3">
                  <p:embed/>
                </p:oleObj>
              </mc:Choice>
              <mc:Fallback>
                <p:oleObj name="Equation" r:id="rId3" imgW="977760" imgH="431640" progId="Equation.3">
                  <p:embed/>
                  <p:pic>
                    <p:nvPicPr>
                      <p:cNvPr id="5" name="Object 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865563" y="595313"/>
                        <a:ext cx="1885950" cy="8302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Content Placeholder 2"/>
          <p:cNvSpPr txBox="1">
            <a:spLocks/>
          </p:cNvSpPr>
          <p:nvPr/>
        </p:nvSpPr>
        <p:spPr>
          <a:xfrm>
            <a:off x="2042474" y="771968"/>
            <a:ext cx="3868132" cy="5297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kumimoji="1" sz="32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kumimoji="1" sz="2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kumimoji="1"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kumimoji="1"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kumimoji="1"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altLang="ja-JP" sz="2000" dirty="0" smtClean="0"/>
              <a:t>1-D Advection</a:t>
            </a:r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24576435"/>
              </p:ext>
            </p:extLst>
          </p:nvPr>
        </p:nvGraphicFramePr>
        <p:xfrm>
          <a:off x="794585" y="2193238"/>
          <a:ext cx="3378200" cy="881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429" name="Equation" r:id="rId5" imgW="1752480" imgH="457200" progId="Equation.3">
                  <p:embed/>
                </p:oleObj>
              </mc:Choice>
              <mc:Fallback>
                <p:oleObj name="Equation" r:id="rId5" imgW="1752480" imgH="457200" progId="Equation.3">
                  <p:embed/>
                  <p:pic>
                    <p:nvPicPr>
                      <p:cNvPr id="5" name="Object 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94585" y="2193238"/>
                        <a:ext cx="3378200" cy="8810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Content Placeholder 2"/>
          <p:cNvSpPr txBox="1">
            <a:spLocks/>
          </p:cNvSpPr>
          <p:nvPr/>
        </p:nvSpPr>
        <p:spPr>
          <a:xfrm>
            <a:off x="4959514" y="1581605"/>
            <a:ext cx="5648227" cy="13283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kumimoji="1" sz="32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kumimoji="1" sz="2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kumimoji="1"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kumimoji="1"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kumimoji="1"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altLang="ja-JP" sz="2400" dirty="0"/>
              <a:t>a</a:t>
            </a:r>
            <a:r>
              <a:rPr lang="en-US" altLang="ja-JP" sz="2400" dirty="0" smtClean="0"/>
              <a:t>nd a cyclic boundary.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457200" y="3464135"/>
            <a:ext cx="5648227" cy="13283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kumimoji="1" sz="32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kumimoji="1" sz="2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kumimoji="1"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kumimoji="1"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kumimoji="1"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altLang="ja-JP" sz="2400" dirty="0" smtClean="0"/>
              <a:t>With parameters, </a:t>
            </a:r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87798351"/>
              </p:ext>
            </p:extLst>
          </p:nvPr>
        </p:nvGraphicFramePr>
        <p:xfrm>
          <a:off x="1065213" y="4143375"/>
          <a:ext cx="1123950" cy="1296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430" name="Equation" r:id="rId7" imgW="583920" imgH="672840" progId="Equation.3">
                  <p:embed/>
                </p:oleObj>
              </mc:Choice>
              <mc:Fallback>
                <p:oleObj name="Equation" r:id="rId7" imgW="583920" imgH="672840" progId="Equation.3">
                  <p:embed/>
                  <p:pic>
                    <p:nvPicPr>
                      <p:cNvPr id="8" name="Object 7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065213" y="4143375"/>
                        <a:ext cx="1123950" cy="12969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72232" y="2909933"/>
            <a:ext cx="4717370" cy="3420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87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Let’s try our skills to solve</a:t>
            </a:r>
            <a:endParaRPr kumimoji="1" lang="ja-JP" altLang="en-US" dirty="0"/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71652" y="766968"/>
            <a:ext cx="7639301" cy="5417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kumimoji="1" sz="2800" kern="1200">
                <a:solidFill>
                  <a:schemeClr val="tx1"/>
                </a:solidFill>
                <a:latin typeface="Times New Roman"/>
                <a:ea typeface="+mj-ea"/>
                <a:cs typeface="Times New Roman"/>
              </a:defRPr>
            </a:lvl1pPr>
          </a:lstStyle>
          <a:p>
            <a:r>
              <a:rPr lang="en-US" altLang="ja-JP" dirty="0" smtClean="0"/>
              <a:t>FTCS (Forward in time, centralized in space)</a:t>
            </a:r>
            <a:endParaRPr lang="ja-JP" altLang="en-US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09094761"/>
              </p:ext>
            </p:extLst>
          </p:nvPr>
        </p:nvGraphicFramePr>
        <p:xfrm>
          <a:off x="4110659" y="0"/>
          <a:ext cx="1885950" cy="830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921" name="Equation" r:id="rId3" imgW="977760" imgH="431640" progId="Equation.3">
                  <p:embed/>
                </p:oleObj>
              </mc:Choice>
              <mc:Fallback>
                <p:oleObj name="Equation" r:id="rId3" imgW="977760" imgH="431640" progId="Equation.3">
                  <p:embed/>
                  <p:pic>
                    <p:nvPicPr>
                      <p:cNvPr id="5" name="Object 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110659" y="0"/>
                        <a:ext cx="1885950" cy="8302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71291061"/>
              </p:ext>
            </p:extLst>
          </p:nvPr>
        </p:nvGraphicFramePr>
        <p:xfrm>
          <a:off x="2884880" y="1384157"/>
          <a:ext cx="3771900" cy="928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922" name="Equation" r:id="rId5" imgW="1955520" imgH="482400" progId="Equation.3">
                  <p:embed/>
                </p:oleObj>
              </mc:Choice>
              <mc:Fallback>
                <p:oleObj name="Equation" r:id="rId5" imgW="1955520" imgH="482400" progId="Equation.3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884880" y="1384157"/>
                        <a:ext cx="3771900" cy="9286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36090626"/>
              </p:ext>
            </p:extLst>
          </p:nvPr>
        </p:nvGraphicFramePr>
        <p:xfrm>
          <a:off x="2873375" y="2562225"/>
          <a:ext cx="3795713" cy="928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923" name="Equation" r:id="rId7" imgW="1968480" imgH="482400" progId="Equation.3">
                  <p:embed/>
                </p:oleObj>
              </mc:Choice>
              <mc:Fallback>
                <p:oleObj name="Equation" r:id="rId7" imgW="1968480" imgH="482400" progId="Equation.3">
                  <p:embed/>
                  <p:pic>
                    <p:nvPicPr>
                      <p:cNvPr id="7" name="Object 6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873375" y="2562225"/>
                        <a:ext cx="3795713" cy="9286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68239524"/>
              </p:ext>
            </p:extLst>
          </p:nvPr>
        </p:nvGraphicFramePr>
        <p:xfrm>
          <a:off x="2234399" y="3566327"/>
          <a:ext cx="4897437" cy="928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924" name="Equation" r:id="rId9" imgW="2539800" imgH="482400" progId="Equation.3">
                  <p:embed/>
                </p:oleObj>
              </mc:Choice>
              <mc:Fallback>
                <p:oleObj name="Equation" r:id="rId9" imgW="2539800" imgH="482400" progId="Equation.3">
                  <p:embed/>
                  <p:pic>
                    <p:nvPicPr>
                      <p:cNvPr id="8" name="Object 7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234399" y="3566327"/>
                        <a:ext cx="4897437" cy="9286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itle 3"/>
          <p:cNvSpPr txBox="1">
            <a:spLocks/>
          </p:cNvSpPr>
          <p:nvPr/>
        </p:nvSpPr>
        <p:spPr>
          <a:xfrm>
            <a:off x="291008" y="4473509"/>
            <a:ext cx="7639301" cy="5417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kumimoji="1" sz="2800" kern="1200">
                <a:solidFill>
                  <a:schemeClr val="tx1"/>
                </a:solidFill>
                <a:latin typeface="Times New Roman"/>
                <a:ea typeface="+mj-ea"/>
                <a:cs typeface="Times New Roman"/>
              </a:defRPr>
            </a:lvl1pPr>
          </a:lstStyle>
          <a:p>
            <a:r>
              <a:rPr lang="en-US" altLang="ja-JP" dirty="0" smtClean="0"/>
              <a:t>If the lower the </a:t>
            </a:r>
            <a:r>
              <a:rPr lang="en-US" altLang="ja-JP" i="1" dirty="0" smtClean="0"/>
              <a:t>C</a:t>
            </a:r>
            <a:r>
              <a:rPr lang="en-US" altLang="ja-JP" dirty="0"/>
              <a:t> </a:t>
            </a:r>
            <a:r>
              <a:rPr lang="en-US" altLang="ja-JP" dirty="0" smtClean="0"/>
              <a:t>the more accurate, let’s set it to 0.1</a:t>
            </a:r>
            <a:endParaRPr lang="ja-JP" altLang="en-US" dirty="0"/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63665327"/>
              </p:ext>
            </p:extLst>
          </p:nvPr>
        </p:nvGraphicFramePr>
        <p:xfrm>
          <a:off x="3487738" y="5047543"/>
          <a:ext cx="2570162" cy="1608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925" name="Equation" r:id="rId11" imgW="1333440" imgH="838080" progId="Equation.3">
                  <p:embed/>
                </p:oleObj>
              </mc:Choice>
              <mc:Fallback>
                <p:oleObj name="Equation" r:id="rId11" imgW="1333440" imgH="838080" progId="Equation.3">
                  <p:embed/>
                  <p:pic>
                    <p:nvPicPr>
                      <p:cNvPr id="9" name="Object 8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487738" y="5047543"/>
                        <a:ext cx="2570162" cy="1608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7712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/>
    </p:bldLst>
  </p:timing>
</p:sld>
</file>

<file path=ppt/theme/theme1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5224</TotalTime>
  <Words>1069</Words>
  <Application>Microsoft Office PowerPoint</Application>
  <PresentationFormat>On-screen Show (4:3)</PresentationFormat>
  <Paragraphs>214</Paragraphs>
  <Slides>38</Slides>
  <Notes>0</Notes>
  <HiddenSlides>0</HiddenSlides>
  <MMClips>5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38</vt:i4>
      </vt:variant>
    </vt:vector>
  </HeadingPairs>
  <TitlesOfParts>
    <vt:vector size="46" baseType="lpstr">
      <vt:lpstr>ＭＳ Ｐゴシック</vt:lpstr>
      <vt:lpstr>Arial</vt:lpstr>
      <vt:lpstr>Calibri</vt:lpstr>
      <vt:lpstr>Times New Roman</vt:lpstr>
      <vt:lpstr>Wingdings</vt:lpstr>
      <vt:lpstr>ホワイト</vt:lpstr>
      <vt:lpstr>Equation</vt:lpstr>
      <vt:lpstr>数式</vt:lpstr>
      <vt:lpstr>Modeling 1-D advection and other approximations</vt:lpstr>
      <vt:lpstr>Outline of Class</vt:lpstr>
      <vt:lpstr>Outline</vt:lpstr>
      <vt:lpstr>PowerPoint Presentation</vt:lpstr>
      <vt:lpstr>Understanding numpy’s roll function.</vt:lpstr>
      <vt:lpstr>Basic FDM Methods</vt:lpstr>
      <vt:lpstr>Testing sample]</vt:lpstr>
      <vt:lpstr>Mission for the week is to model the following:</vt:lpstr>
      <vt:lpstr>Let’s try our skills to solve</vt:lpstr>
      <vt:lpstr>Ideally,</vt:lpstr>
      <vt:lpstr>FTCS</vt:lpstr>
      <vt:lpstr>FTCS??</vt:lpstr>
      <vt:lpstr>Let’s try another perspective.</vt:lpstr>
      <vt:lpstr>Today’s Objectives</vt:lpstr>
      <vt:lpstr>Lagrange Interpolation (1st Order Interpolation)</vt:lpstr>
      <vt:lpstr>Lagrange Interpolation (1st Order Interpolation)</vt:lpstr>
      <vt:lpstr>Lagrange Interpolation (1st Order Interpolation)</vt:lpstr>
      <vt:lpstr>Lagrange Interpolation (1st Order Interpolation)</vt:lpstr>
      <vt:lpstr>Lagrange Interpolation (1st Order Interpolation)</vt:lpstr>
      <vt:lpstr>Lagrange Interpolation (1st Order Interpolation)</vt:lpstr>
      <vt:lpstr>Lagrange Interpolation (1st Order Interpolation)</vt:lpstr>
      <vt:lpstr>Physical meaning</vt:lpstr>
      <vt:lpstr>Courant-Friedrichs-Lewy Condition</vt:lpstr>
      <vt:lpstr>Lagrange Interpolation (Leith’s or Lax-Wendroff Method)</vt:lpstr>
      <vt:lpstr>Lagrange Interpolation</vt:lpstr>
      <vt:lpstr>Hermite Interpolation (Cubic-Spline)</vt:lpstr>
      <vt:lpstr>Hermite Interpolation (Cubic-Spline)</vt:lpstr>
      <vt:lpstr>Hermite Interpolation (Cubic-Spline)</vt:lpstr>
      <vt:lpstr>Hermite Interpolation (Cubic-Spline)</vt:lpstr>
      <vt:lpstr>Hermite Interpolation (Cubic-Spline)</vt:lpstr>
      <vt:lpstr>Hermite Interpolation (Cubic-Spline)</vt:lpstr>
      <vt:lpstr>Hermite Interpolation (Cubic-Spline)</vt:lpstr>
      <vt:lpstr>Hermite Interpolation (Constrained Interpolation Method)</vt:lpstr>
      <vt:lpstr>Hermite Interpolation (Constrained Interpolation Method)</vt:lpstr>
      <vt:lpstr>Hermite Interpolation (Constrained Interpolation Method)</vt:lpstr>
      <vt:lpstr>Hermite Interpolation (Constrained Interpolation Method)</vt:lpstr>
      <vt:lpstr>Mission for the week</vt:lpstr>
      <vt:lpstr>Textbook reference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Alvin and Nakamura</dc:creator>
  <cp:lastModifiedBy>kandalab</cp:lastModifiedBy>
  <cp:revision>416</cp:revision>
  <cp:lastPrinted>2017-11-06T07:35:42Z</cp:lastPrinted>
  <dcterms:created xsi:type="dcterms:W3CDTF">2016-08-31T01:55:41Z</dcterms:created>
  <dcterms:modified xsi:type="dcterms:W3CDTF">2017-11-13T08:32:45Z</dcterms:modified>
  <cp:contentStatus>Final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MarkAsFinal">
    <vt:bool>true</vt:bool>
  </property>
</Properties>
</file>